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D7FF"/>
    <a:srgbClr val="99CCFF"/>
    <a:srgbClr val="BDFFBD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0" autoAdjust="0"/>
    <p:restoredTop sz="94660"/>
  </p:normalViewPr>
  <p:slideViewPr>
    <p:cSldViewPr snapToGrid="0">
      <p:cViewPr>
        <p:scale>
          <a:sx n="125" d="100"/>
          <a:sy n="125" d="100"/>
        </p:scale>
        <p:origin x="-1128" y="-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88AC14-9F0C-4B24-A0DE-3D91966C1719}" type="datetimeFigureOut">
              <a:rPr lang="nl-NL" smtClean="0"/>
              <a:t>15-7-2019</a:t>
            </a:fld>
            <a:endParaRPr lang="nl-NL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F99C6E-EFA4-4595-B617-3AE84CEF077A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05466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CB87546-2B11-4901-9B8E-4976C7F282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1578428-23A7-414B-B347-F6169880DC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EEA0080-C28E-4BCA-AC14-80A2F40CB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6929-10AE-434E-B377-C7AB95DD3BB3}" type="datetimeFigureOut">
              <a:rPr lang="nl-NL" smtClean="0"/>
              <a:t>15-7-2019</a:t>
            </a:fld>
            <a:endParaRPr lang="nl-N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D1F8915-BB54-4D6A-A756-C0160B7BC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632D308-2C29-4749-AAB7-EC1BB78E1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DF839-4617-4E7B-977F-8953567A7D44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89191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4B95E5-8A41-48F1-A321-59F271992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712BBD9-29F1-41CD-819C-EBAD28306A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0A3A627-786D-4034-BDA8-B59CDB780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6929-10AE-434E-B377-C7AB95DD3BB3}" type="datetimeFigureOut">
              <a:rPr lang="nl-NL" smtClean="0"/>
              <a:t>15-7-2019</a:t>
            </a:fld>
            <a:endParaRPr lang="nl-N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8BABE35-1A12-4D86-A36A-8EA6525C1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6000498-0F00-463F-BDC4-FD2821609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DF839-4617-4E7B-977F-8953567A7D44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63880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A2C87CA9-649D-478E-858C-7B23BD0D43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CFDD78B-A533-4E27-8BAD-523A7A9903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DDA3A3C-3F12-477F-809F-B3A9375D6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6929-10AE-434E-B377-C7AB95DD3BB3}" type="datetimeFigureOut">
              <a:rPr lang="nl-NL" smtClean="0"/>
              <a:t>15-7-2019</a:t>
            </a:fld>
            <a:endParaRPr lang="nl-N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A8C4594-7678-4851-8B4C-9CE6A6DBC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2973298-27A1-4921-B8E2-5EE488A8E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DF839-4617-4E7B-977F-8953567A7D44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16823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BB8B871-FA55-4DCB-9E25-1E4D87CCE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61166B4-0610-4B5A-A16C-4E1B81FAA0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EFDF1DA-1FF0-4424-8A60-945CE921C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6929-10AE-434E-B377-C7AB95DD3BB3}" type="datetimeFigureOut">
              <a:rPr lang="nl-NL" smtClean="0"/>
              <a:t>15-7-2019</a:t>
            </a:fld>
            <a:endParaRPr lang="nl-N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F6E68FD-B570-4409-84A8-6714F0DB3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EB0CC16-3F5D-4E5D-B5BF-AE2583DEE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DF839-4617-4E7B-977F-8953567A7D44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55536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558AC74-4E86-425A-8C64-5EF964E98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1C3B2D36-9174-4AC3-80F0-A4DE0B8288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E75A7E04-A38D-4F30-98E4-E4F3EF8CE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6929-10AE-434E-B377-C7AB95DD3BB3}" type="datetimeFigureOut">
              <a:rPr lang="nl-NL" smtClean="0"/>
              <a:t>15-7-2019</a:t>
            </a:fld>
            <a:endParaRPr lang="nl-N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FA6A100-E185-476D-BD54-8622176CC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728CE3D-6368-4BAB-83EB-F72B7FCDE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DF839-4617-4E7B-977F-8953567A7D44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1264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AD180F9-EF15-4BD2-A281-B147795B1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1B06D64-1D24-41DA-8E2F-DB05B2A6BB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CE56C22-D5C0-4CA4-8A82-5DBF1FA305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8219394-9966-4D03-92A6-8CBE0CF9B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6929-10AE-434E-B377-C7AB95DD3BB3}" type="datetimeFigureOut">
              <a:rPr lang="nl-NL" smtClean="0"/>
              <a:t>15-7-2019</a:t>
            </a:fld>
            <a:endParaRPr lang="nl-NL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004E296-8935-4BDC-96E1-94285E629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1D727AA-DFD8-491A-BD97-EF406B351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DF839-4617-4E7B-977F-8953567A7D44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28137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CF0E43-D0AB-46C6-8A4B-28F4931CA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6CF02C8-D347-433D-9EAF-06D9145F81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1293464-0193-4BE4-8B16-D88E21FCD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35DFF939-6F29-4EAB-B51F-7A2E7AFAB4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14384B18-D427-4D9A-9C0A-9D373B97FB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27C397B4-3F0D-4499-A9DC-A8744117D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6929-10AE-434E-B377-C7AB95DD3BB3}" type="datetimeFigureOut">
              <a:rPr lang="nl-NL" smtClean="0"/>
              <a:t>15-7-2019</a:t>
            </a:fld>
            <a:endParaRPr lang="nl-NL" dirty="0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C152D658-8D2E-47AB-A16D-0E0C9E1A5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D2353B3C-DEC6-4389-A49D-929C02167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DF839-4617-4E7B-977F-8953567A7D44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65626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14A274B-FC8D-40CC-81F1-32B425660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B16C94D2-43A9-4A06-8490-C754C08EE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6929-10AE-434E-B377-C7AB95DD3BB3}" type="datetimeFigureOut">
              <a:rPr lang="nl-NL" smtClean="0"/>
              <a:t>15-7-2019</a:t>
            </a:fld>
            <a:endParaRPr lang="nl-NL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445ABB0A-E82A-4444-9523-ACF3F72C7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1094C0AB-1C33-4C41-96FA-C1285C27E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DF839-4617-4E7B-977F-8953567A7D44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66553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10CC5F14-B3A1-490A-BE05-F43D2DE00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6929-10AE-434E-B377-C7AB95DD3BB3}" type="datetimeFigureOut">
              <a:rPr lang="nl-NL" smtClean="0"/>
              <a:t>15-7-2019</a:t>
            </a:fld>
            <a:endParaRPr lang="nl-NL" dirty="0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0BF8AEE-66C7-4B25-8EA0-9BF0D231E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A3D7C047-0161-4C2F-BA86-9BBA09A5F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DF839-4617-4E7B-977F-8953567A7D44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35687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C3B4CC0-F68E-47D9-8EDA-FFD5DE876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8F385BA-9878-40E8-AA59-C52E0A57A3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7800CF9-5054-4035-AA08-13F1AE78A3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1B78EE9-45B1-4268-B034-A2D05742B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6929-10AE-434E-B377-C7AB95DD3BB3}" type="datetimeFigureOut">
              <a:rPr lang="nl-NL" smtClean="0"/>
              <a:t>15-7-2019</a:t>
            </a:fld>
            <a:endParaRPr lang="nl-NL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D9FB690-35E0-42EB-8CCC-DA2C2F494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336F7D9-C347-47E9-BEEF-CEF194852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DF839-4617-4E7B-977F-8953567A7D44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4944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87345DA-5CBB-498C-B5A5-E49E9BD85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286DDD52-3696-4511-BFA9-19DF4432B2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5CF79523-0DAE-4D21-82CD-F97093C26E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F9905C0-D2B9-439C-B94B-234D68D4B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36929-10AE-434E-B377-C7AB95DD3BB3}" type="datetimeFigureOut">
              <a:rPr lang="nl-NL" smtClean="0"/>
              <a:t>15-7-2019</a:t>
            </a:fld>
            <a:endParaRPr lang="nl-NL" dirty="0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22093EA3-FA07-4DCE-AEC8-827DB3752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5171860-C496-42A1-BAB3-50BAB58BEA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DF839-4617-4E7B-977F-8953567A7D44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32583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D2BC31AE-F30D-4CE6-862F-53FB107AA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22A83EE-07BF-434D-88D0-946BF0D3C4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E3E5318-BB17-4FB0-9663-2B17D24D18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36929-10AE-434E-B377-C7AB95DD3BB3}" type="datetimeFigureOut">
              <a:rPr lang="nl-NL" smtClean="0"/>
              <a:t>15-7-2019</a:t>
            </a:fld>
            <a:endParaRPr lang="nl-NL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9558B9-DBAF-4370-BBA2-52E18CAA87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00502F2-2E31-44DB-9C84-7D916B295F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DF839-4617-4E7B-977F-8953567A7D44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94465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="" xmlns:a16="http://schemas.microsoft.com/office/drawing/2014/main" id="{AC3CF13D-227B-4670-AC83-04D48194DA4B}"/>
              </a:ext>
            </a:extLst>
          </p:cNvPr>
          <p:cNvSpPr/>
          <p:nvPr/>
        </p:nvSpPr>
        <p:spPr>
          <a:xfrm>
            <a:off x="3804687" y="3108304"/>
            <a:ext cx="497388" cy="241459"/>
          </a:xfrm>
          <a:prstGeom prst="rect">
            <a:avLst/>
          </a:prstGeom>
          <a:ln w="127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tx1"/>
                </a:solidFill>
              </a:rPr>
              <a:t>DC</a:t>
            </a:r>
          </a:p>
          <a:p>
            <a:pPr algn="ctr"/>
            <a:r>
              <a:rPr lang="en-US" sz="600" b="1" dirty="0">
                <a:solidFill>
                  <a:schemeClr val="tx1"/>
                </a:solidFill>
              </a:rPr>
              <a:t>Link</a:t>
            </a:r>
            <a:endParaRPr lang="nl-NL" sz="600" b="1" dirty="0">
              <a:solidFill>
                <a:schemeClr val="tx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AE0BA24F-0B8B-4C40-B8B3-B1D774B47F4F}"/>
              </a:ext>
            </a:extLst>
          </p:cNvPr>
          <p:cNvSpPr/>
          <p:nvPr/>
        </p:nvSpPr>
        <p:spPr>
          <a:xfrm>
            <a:off x="3431852" y="1630035"/>
            <a:ext cx="371875" cy="2743555"/>
          </a:xfrm>
          <a:prstGeom prst="rect">
            <a:avLst/>
          </a:prstGeom>
          <a:solidFill>
            <a:srgbClr val="BDF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="" xmlns:a16="http://schemas.microsoft.com/office/drawing/2014/main" id="{8D3C7738-80A8-4A68-A966-EEDE1C5C8728}"/>
              </a:ext>
            </a:extLst>
          </p:cNvPr>
          <p:cNvCxnSpPr>
            <a:cxnSpLocks/>
          </p:cNvCxnSpPr>
          <p:nvPr/>
        </p:nvCxnSpPr>
        <p:spPr>
          <a:xfrm>
            <a:off x="2186796" y="2081115"/>
            <a:ext cx="38915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="" xmlns:a16="http://schemas.microsoft.com/office/drawing/2014/main" id="{A3065CAA-876A-4CE6-B700-A87EAB4FDE09}"/>
              </a:ext>
            </a:extLst>
          </p:cNvPr>
          <p:cNvCxnSpPr>
            <a:cxnSpLocks/>
          </p:cNvCxnSpPr>
          <p:nvPr/>
        </p:nvCxnSpPr>
        <p:spPr>
          <a:xfrm>
            <a:off x="3805674" y="2081115"/>
            <a:ext cx="30481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363AE471-9C9C-4EAE-95F7-88120A2622BF}"/>
              </a:ext>
            </a:extLst>
          </p:cNvPr>
          <p:cNvCxnSpPr>
            <a:cxnSpLocks/>
          </p:cNvCxnSpPr>
          <p:nvPr/>
        </p:nvCxnSpPr>
        <p:spPr>
          <a:xfrm flipV="1">
            <a:off x="2575473" y="1801482"/>
            <a:ext cx="0" cy="27963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9DF15910-2EAE-4696-BEE1-ADD7D99FB466}"/>
              </a:ext>
            </a:extLst>
          </p:cNvPr>
          <p:cNvCxnSpPr>
            <a:cxnSpLocks/>
          </p:cNvCxnSpPr>
          <p:nvPr/>
        </p:nvCxnSpPr>
        <p:spPr>
          <a:xfrm flipV="1">
            <a:off x="3807600" y="1801482"/>
            <a:ext cx="0" cy="27963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05AB9103-C5BE-453D-B319-A21FEA676942}"/>
              </a:ext>
            </a:extLst>
          </p:cNvPr>
          <p:cNvCxnSpPr>
            <a:cxnSpLocks/>
          </p:cNvCxnSpPr>
          <p:nvPr/>
        </p:nvCxnSpPr>
        <p:spPr>
          <a:xfrm>
            <a:off x="2575473" y="1801482"/>
            <a:ext cx="1230201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36AB0414-DF8C-4DC8-9DAD-CA9E9985CF55}"/>
              </a:ext>
            </a:extLst>
          </p:cNvPr>
          <p:cNvCxnSpPr>
            <a:cxnSpLocks/>
          </p:cNvCxnSpPr>
          <p:nvPr/>
        </p:nvCxnSpPr>
        <p:spPr>
          <a:xfrm flipV="1">
            <a:off x="3181724" y="1661666"/>
            <a:ext cx="474" cy="2711924"/>
          </a:xfrm>
          <a:prstGeom prst="line">
            <a:avLst/>
          </a:prstGeom>
          <a:ln w="6350">
            <a:prstDash val="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7B1D428C-52BD-4F64-9201-FB675C257702}"/>
              </a:ext>
            </a:extLst>
          </p:cNvPr>
          <p:cNvCxnSpPr>
            <a:cxnSpLocks/>
          </p:cNvCxnSpPr>
          <p:nvPr/>
        </p:nvCxnSpPr>
        <p:spPr>
          <a:xfrm flipV="1">
            <a:off x="2575473" y="1661666"/>
            <a:ext cx="0" cy="2711924"/>
          </a:xfrm>
          <a:prstGeom prst="line">
            <a:avLst/>
          </a:prstGeom>
          <a:ln w="6350">
            <a:prstDash val="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6807FD99-5B60-4CC8-90C6-AFA854E0573A}"/>
              </a:ext>
            </a:extLst>
          </p:cNvPr>
          <p:cNvCxnSpPr>
            <a:cxnSpLocks/>
          </p:cNvCxnSpPr>
          <p:nvPr/>
        </p:nvCxnSpPr>
        <p:spPr>
          <a:xfrm flipV="1">
            <a:off x="3805674" y="1661666"/>
            <a:ext cx="0" cy="2711924"/>
          </a:xfrm>
          <a:prstGeom prst="line">
            <a:avLst/>
          </a:prstGeom>
          <a:ln w="6350">
            <a:prstDash val="dash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6B4B7E70-0F68-4182-8D33-33D8C2A5672B}"/>
              </a:ext>
            </a:extLst>
          </p:cNvPr>
          <p:cNvSpPr/>
          <p:nvPr/>
        </p:nvSpPr>
        <p:spPr>
          <a:xfrm>
            <a:off x="3181724" y="2656937"/>
            <a:ext cx="374297" cy="241459"/>
          </a:xfrm>
          <a:prstGeom prst="rect">
            <a:avLst/>
          </a:prstGeom>
          <a:solidFill>
            <a:srgbClr val="99CCFF"/>
          </a:solidFill>
          <a:ln w="12700">
            <a:solidFill>
              <a:srgbClr val="0070C0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tx1"/>
                </a:solidFill>
              </a:rPr>
              <a:t>M1</a:t>
            </a:r>
            <a:endParaRPr lang="nl-NL" sz="600" b="1" dirty="0">
              <a:solidFill>
                <a:schemeClr val="tx1"/>
              </a:solidFill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="" xmlns:a16="http://schemas.microsoft.com/office/drawing/2014/main" id="{F812C63B-384F-45AC-8D89-D1D0BA6EEFE7}"/>
              </a:ext>
            </a:extLst>
          </p:cNvPr>
          <p:cNvSpPr/>
          <p:nvPr/>
        </p:nvSpPr>
        <p:spPr>
          <a:xfrm>
            <a:off x="2186796" y="2194050"/>
            <a:ext cx="1930159" cy="292663"/>
          </a:xfrm>
          <a:custGeom>
            <a:avLst/>
            <a:gdLst>
              <a:gd name="connsiteX0" fmla="*/ 0 w 1923690"/>
              <a:gd name="connsiteY0" fmla="*/ 317822 h 347742"/>
              <a:gd name="connsiteX1" fmla="*/ 383875 w 1923690"/>
              <a:gd name="connsiteY1" fmla="*/ 317822 h 347742"/>
              <a:gd name="connsiteX2" fmla="*/ 806569 w 1923690"/>
              <a:gd name="connsiteY2" fmla="*/ 322135 h 347742"/>
              <a:gd name="connsiteX3" fmla="*/ 1095554 w 1923690"/>
              <a:gd name="connsiteY3" fmla="*/ 46090 h 347742"/>
              <a:gd name="connsiteX4" fmla="*/ 1117120 w 1923690"/>
              <a:gd name="connsiteY4" fmla="*/ 2958 h 347742"/>
              <a:gd name="connsiteX5" fmla="*/ 1134373 w 1923690"/>
              <a:gd name="connsiteY5" fmla="*/ 76282 h 347742"/>
              <a:gd name="connsiteX6" fmla="*/ 1143000 w 1923690"/>
              <a:gd name="connsiteY6" fmla="*/ 37464 h 347742"/>
              <a:gd name="connsiteX7" fmla="*/ 1608826 w 1923690"/>
              <a:gd name="connsiteY7" fmla="*/ 41777 h 347742"/>
              <a:gd name="connsiteX8" fmla="*/ 1664898 w 1923690"/>
              <a:gd name="connsiteY8" fmla="*/ 322135 h 347742"/>
              <a:gd name="connsiteX9" fmla="*/ 1923690 w 1923690"/>
              <a:gd name="connsiteY9" fmla="*/ 317822 h 347742"/>
              <a:gd name="connsiteX0" fmla="*/ 0 w 1921533"/>
              <a:gd name="connsiteY0" fmla="*/ 328605 h 347742"/>
              <a:gd name="connsiteX1" fmla="*/ 381718 w 1921533"/>
              <a:gd name="connsiteY1" fmla="*/ 317822 h 347742"/>
              <a:gd name="connsiteX2" fmla="*/ 804412 w 1921533"/>
              <a:gd name="connsiteY2" fmla="*/ 322135 h 347742"/>
              <a:gd name="connsiteX3" fmla="*/ 1093397 w 1921533"/>
              <a:gd name="connsiteY3" fmla="*/ 46090 h 347742"/>
              <a:gd name="connsiteX4" fmla="*/ 1114963 w 1921533"/>
              <a:gd name="connsiteY4" fmla="*/ 2958 h 347742"/>
              <a:gd name="connsiteX5" fmla="*/ 1132216 w 1921533"/>
              <a:gd name="connsiteY5" fmla="*/ 76282 h 347742"/>
              <a:gd name="connsiteX6" fmla="*/ 1140843 w 1921533"/>
              <a:gd name="connsiteY6" fmla="*/ 37464 h 347742"/>
              <a:gd name="connsiteX7" fmla="*/ 1606669 w 1921533"/>
              <a:gd name="connsiteY7" fmla="*/ 41777 h 347742"/>
              <a:gd name="connsiteX8" fmla="*/ 1662741 w 1921533"/>
              <a:gd name="connsiteY8" fmla="*/ 322135 h 347742"/>
              <a:gd name="connsiteX9" fmla="*/ 1921533 w 1921533"/>
              <a:gd name="connsiteY9" fmla="*/ 317822 h 347742"/>
              <a:gd name="connsiteX0" fmla="*/ 0 w 1921533"/>
              <a:gd name="connsiteY0" fmla="*/ 328605 h 347742"/>
              <a:gd name="connsiteX1" fmla="*/ 379561 w 1921533"/>
              <a:gd name="connsiteY1" fmla="*/ 324292 h 347742"/>
              <a:gd name="connsiteX2" fmla="*/ 804412 w 1921533"/>
              <a:gd name="connsiteY2" fmla="*/ 322135 h 347742"/>
              <a:gd name="connsiteX3" fmla="*/ 1093397 w 1921533"/>
              <a:gd name="connsiteY3" fmla="*/ 46090 h 347742"/>
              <a:gd name="connsiteX4" fmla="*/ 1114963 w 1921533"/>
              <a:gd name="connsiteY4" fmla="*/ 2958 h 347742"/>
              <a:gd name="connsiteX5" fmla="*/ 1132216 w 1921533"/>
              <a:gd name="connsiteY5" fmla="*/ 76282 h 347742"/>
              <a:gd name="connsiteX6" fmla="*/ 1140843 w 1921533"/>
              <a:gd name="connsiteY6" fmla="*/ 37464 h 347742"/>
              <a:gd name="connsiteX7" fmla="*/ 1606669 w 1921533"/>
              <a:gd name="connsiteY7" fmla="*/ 41777 h 347742"/>
              <a:gd name="connsiteX8" fmla="*/ 1662741 w 1921533"/>
              <a:gd name="connsiteY8" fmla="*/ 322135 h 347742"/>
              <a:gd name="connsiteX9" fmla="*/ 1921533 w 1921533"/>
              <a:gd name="connsiteY9" fmla="*/ 317822 h 347742"/>
              <a:gd name="connsiteX0" fmla="*/ 0 w 1921533"/>
              <a:gd name="connsiteY0" fmla="*/ 327494 h 346631"/>
              <a:gd name="connsiteX1" fmla="*/ 379561 w 1921533"/>
              <a:gd name="connsiteY1" fmla="*/ 323181 h 346631"/>
              <a:gd name="connsiteX2" fmla="*/ 821665 w 1921533"/>
              <a:gd name="connsiteY2" fmla="*/ 275735 h 346631"/>
              <a:gd name="connsiteX3" fmla="*/ 1093397 w 1921533"/>
              <a:gd name="connsiteY3" fmla="*/ 44979 h 346631"/>
              <a:gd name="connsiteX4" fmla="*/ 1114963 w 1921533"/>
              <a:gd name="connsiteY4" fmla="*/ 1847 h 346631"/>
              <a:gd name="connsiteX5" fmla="*/ 1132216 w 1921533"/>
              <a:gd name="connsiteY5" fmla="*/ 75171 h 346631"/>
              <a:gd name="connsiteX6" fmla="*/ 1140843 w 1921533"/>
              <a:gd name="connsiteY6" fmla="*/ 36353 h 346631"/>
              <a:gd name="connsiteX7" fmla="*/ 1606669 w 1921533"/>
              <a:gd name="connsiteY7" fmla="*/ 40666 h 346631"/>
              <a:gd name="connsiteX8" fmla="*/ 1662741 w 1921533"/>
              <a:gd name="connsiteY8" fmla="*/ 321024 h 346631"/>
              <a:gd name="connsiteX9" fmla="*/ 1921533 w 1921533"/>
              <a:gd name="connsiteY9" fmla="*/ 316711 h 346631"/>
              <a:gd name="connsiteX0" fmla="*/ 0 w 1921533"/>
              <a:gd name="connsiteY0" fmla="*/ 327454 h 346591"/>
              <a:gd name="connsiteX1" fmla="*/ 379561 w 1921533"/>
              <a:gd name="connsiteY1" fmla="*/ 323141 h 346591"/>
              <a:gd name="connsiteX2" fmla="*/ 817351 w 1921533"/>
              <a:gd name="connsiteY2" fmla="*/ 273538 h 346591"/>
              <a:gd name="connsiteX3" fmla="*/ 1093397 w 1921533"/>
              <a:gd name="connsiteY3" fmla="*/ 44939 h 346591"/>
              <a:gd name="connsiteX4" fmla="*/ 1114963 w 1921533"/>
              <a:gd name="connsiteY4" fmla="*/ 1807 h 346591"/>
              <a:gd name="connsiteX5" fmla="*/ 1132216 w 1921533"/>
              <a:gd name="connsiteY5" fmla="*/ 75131 h 346591"/>
              <a:gd name="connsiteX6" fmla="*/ 1140843 w 1921533"/>
              <a:gd name="connsiteY6" fmla="*/ 36313 h 346591"/>
              <a:gd name="connsiteX7" fmla="*/ 1606669 w 1921533"/>
              <a:gd name="connsiteY7" fmla="*/ 40626 h 346591"/>
              <a:gd name="connsiteX8" fmla="*/ 1662741 w 1921533"/>
              <a:gd name="connsiteY8" fmla="*/ 320984 h 346591"/>
              <a:gd name="connsiteX9" fmla="*/ 1921533 w 1921533"/>
              <a:gd name="connsiteY9" fmla="*/ 316671 h 346591"/>
              <a:gd name="connsiteX0" fmla="*/ 0 w 1921533"/>
              <a:gd name="connsiteY0" fmla="*/ 327454 h 346591"/>
              <a:gd name="connsiteX1" fmla="*/ 379561 w 1921533"/>
              <a:gd name="connsiteY1" fmla="*/ 323141 h 346591"/>
              <a:gd name="connsiteX2" fmla="*/ 817351 w 1921533"/>
              <a:gd name="connsiteY2" fmla="*/ 273538 h 346591"/>
              <a:gd name="connsiteX3" fmla="*/ 1093397 w 1921533"/>
              <a:gd name="connsiteY3" fmla="*/ 44939 h 346591"/>
              <a:gd name="connsiteX4" fmla="*/ 1114963 w 1921533"/>
              <a:gd name="connsiteY4" fmla="*/ 1807 h 346591"/>
              <a:gd name="connsiteX5" fmla="*/ 1132216 w 1921533"/>
              <a:gd name="connsiteY5" fmla="*/ 75131 h 346591"/>
              <a:gd name="connsiteX6" fmla="*/ 1244360 w 1921533"/>
              <a:gd name="connsiteY6" fmla="*/ 34157 h 346591"/>
              <a:gd name="connsiteX7" fmla="*/ 1606669 w 1921533"/>
              <a:gd name="connsiteY7" fmla="*/ 40626 h 346591"/>
              <a:gd name="connsiteX8" fmla="*/ 1662741 w 1921533"/>
              <a:gd name="connsiteY8" fmla="*/ 320984 h 346591"/>
              <a:gd name="connsiteX9" fmla="*/ 1921533 w 1921533"/>
              <a:gd name="connsiteY9" fmla="*/ 316671 h 346591"/>
              <a:gd name="connsiteX0" fmla="*/ 0 w 1921533"/>
              <a:gd name="connsiteY0" fmla="*/ 328981 h 348118"/>
              <a:gd name="connsiteX1" fmla="*/ 379561 w 1921533"/>
              <a:gd name="connsiteY1" fmla="*/ 324668 h 348118"/>
              <a:gd name="connsiteX2" fmla="*/ 817351 w 1921533"/>
              <a:gd name="connsiteY2" fmla="*/ 275065 h 348118"/>
              <a:gd name="connsiteX3" fmla="*/ 1084771 w 1921533"/>
              <a:gd name="connsiteY3" fmla="*/ 39996 h 348118"/>
              <a:gd name="connsiteX4" fmla="*/ 1114963 w 1921533"/>
              <a:gd name="connsiteY4" fmla="*/ 3334 h 348118"/>
              <a:gd name="connsiteX5" fmla="*/ 1132216 w 1921533"/>
              <a:gd name="connsiteY5" fmla="*/ 76658 h 348118"/>
              <a:gd name="connsiteX6" fmla="*/ 1244360 w 1921533"/>
              <a:gd name="connsiteY6" fmla="*/ 35684 h 348118"/>
              <a:gd name="connsiteX7" fmla="*/ 1606669 w 1921533"/>
              <a:gd name="connsiteY7" fmla="*/ 42153 h 348118"/>
              <a:gd name="connsiteX8" fmla="*/ 1662741 w 1921533"/>
              <a:gd name="connsiteY8" fmla="*/ 322511 h 348118"/>
              <a:gd name="connsiteX9" fmla="*/ 1921533 w 1921533"/>
              <a:gd name="connsiteY9" fmla="*/ 318198 h 348118"/>
              <a:gd name="connsiteX0" fmla="*/ 0 w 1921533"/>
              <a:gd name="connsiteY0" fmla="*/ 330768 h 349905"/>
              <a:gd name="connsiteX1" fmla="*/ 379561 w 1921533"/>
              <a:gd name="connsiteY1" fmla="*/ 326455 h 349905"/>
              <a:gd name="connsiteX2" fmla="*/ 817351 w 1921533"/>
              <a:gd name="connsiteY2" fmla="*/ 276852 h 349905"/>
              <a:gd name="connsiteX3" fmla="*/ 1084771 w 1921533"/>
              <a:gd name="connsiteY3" fmla="*/ 41783 h 349905"/>
              <a:gd name="connsiteX4" fmla="*/ 1110650 w 1921533"/>
              <a:gd name="connsiteY4" fmla="*/ 2965 h 349905"/>
              <a:gd name="connsiteX5" fmla="*/ 1132216 w 1921533"/>
              <a:gd name="connsiteY5" fmla="*/ 78445 h 349905"/>
              <a:gd name="connsiteX6" fmla="*/ 1244360 w 1921533"/>
              <a:gd name="connsiteY6" fmla="*/ 37471 h 349905"/>
              <a:gd name="connsiteX7" fmla="*/ 1606669 w 1921533"/>
              <a:gd name="connsiteY7" fmla="*/ 43940 h 349905"/>
              <a:gd name="connsiteX8" fmla="*/ 1662741 w 1921533"/>
              <a:gd name="connsiteY8" fmla="*/ 324298 h 349905"/>
              <a:gd name="connsiteX9" fmla="*/ 1921533 w 1921533"/>
              <a:gd name="connsiteY9" fmla="*/ 319985 h 349905"/>
              <a:gd name="connsiteX0" fmla="*/ 0 w 1921533"/>
              <a:gd name="connsiteY0" fmla="*/ 330925 h 350062"/>
              <a:gd name="connsiteX1" fmla="*/ 379561 w 1921533"/>
              <a:gd name="connsiteY1" fmla="*/ 326612 h 350062"/>
              <a:gd name="connsiteX2" fmla="*/ 817351 w 1921533"/>
              <a:gd name="connsiteY2" fmla="*/ 277009 h 350062"/>
              <a:gd name="connsiteX3" fmla="*/ 1084771 w 1921533"/>
              <a:gd name="connsiteY3" fmla="*/ 41940 h 350062"/>
              <a:gd name="connsiteX4" fmla="*/ 1110650 w 1921533"/>
              <a:gd name="connsiteY4" fmla="*/ 3122 h 350062"/>
              <a:gd name="connsiteX5" fmla="*/ 1130059 w 1921533"/>
              <a:gd name="connsiteY5" fmla="*/ 80759 h 350062"/>
              <a:gd name="connsiteX6" fmla="*/ 1244360 w 1921533"/>
              <a:gd name="connsiteY6" fmla="*/ 37628 h 350062"/>
              <a:gd name="connsiteX7" fmla="*/ 1606669 w 1921533"/>
              <a:gd name="connsiteY7" fmla="*/ 44097 h 350062"/>
              <a:gd name="connsiteX8" fmla="*/ 1662741 w 1921533"/>
              <a:gd name="connsiteY8" fmla="*/ 324455 h 350062"/>
              <a:gd name="connsiteX9" fmla="*/ 1921533 w 1921533"/>
              <a:gd name="connsiteY9" fmla="*/ 320142 h 350062"/>
              <a:gd name="connsiteX0" fmla="*/ 0 w 1921533"/>
              <a:gd name="connsiteY0" fmla="*/ 330925 h 350062"/>
              <a:gd name="connsiteX1" fmla="*/ 379561 w 1921533"/>
              <a:gd name="connsiteY1" fmla="*/ 326612 h 350062"/>
              <a:gd name="connsiteX2" fmla="*/ 817351 w 1921533"/>
              <a:gd name="connsiteY2" fmla="*/ 277009 h 350062"/>
              <a:gd name="connsiteX3" fmla="*/ 1084771 w 1921533"/>
              <a:gd name="connsiteY3" fmla="*/ 41940 h 350062"/>
              <a:gd name="connsiteX4" fmla="*/ 1110650 w 1921533"/>
              <a:gd name="connsiteY4" fmla="*/ 3122 h 350062"/>
              <a:gd name="connsiteX5" fmla="*/ 1130059 w 1921533"/>
              <a:gd name="connsiteY5" fmla="*/ 80759 h 350062"/>
              <a:gd name="connsiteX6" fmla="*/ 1153782 w 1921533"/>
              <a:gd name="connsiteY6" fmla="*/ 48411 h 350062"/>
              <a:gd name="connsiteX7" fmla="*/ 1606669 w 1921533"/>
              <a:gd name="connsiteY7" fmla="*/ 44097 h 350062"/>
              <a:gd name="connsiteX8" fmla="*/ 1662741 w 1921533"/>
              <a:gd name="connsiteY8" fmla="*/ 324455 h 350062"/>
              <a:gd name="connsiteX9" fmla="*/ 1921533 w 1921533"/>
              <a:gd name="connsiteY9" fmla="*/ 320142 h 350062"/>
              <a:gd name="connsiteX0" fmla="*/ 0 w 1921533"/>
              <a:gd name="connsiteY0" fmla="*/ 330925 h 350062"/>
              <a:gd name="connsiteX1" fmla="*/ 379561 w 1921533"/>
              <a:gd name="connsiteY1" fmla="*/ 326612 h 350062"/>
              <a:gd name="connsiteX2" fmla="*/ 817351 w 1921533"/>
              <a:gd name="connsiteY2" fmla="*/ 277009 h 350062"/>
              <a:gd name="connsiteX3" fmla="*/ 1084771 w 1921533"/>
              <a:gd name="connsiteY3" fmla="*/ 41940 h 350062"/>
              <a:gd name="connsiteX4" fmla="*/ 1110650 w 1921533"/>
              <a:gd name="connsiteY4" fmla="*/ 3122 h 350062"/>
              <a:gd name="connsiteX5" fmla="*/ 1130059 w 1921533"/>
              <a:gd name="connsiteY5" fmla="*/ 80759 h 350062"/>
              <a:gd name="connsiteX6" fmla="*/ 1218480 w 1921533"/>
              <a:gd name="connsiteY6" fmla="*/ 57037 h 350062"/>
              <a:gd name="connsiteX7" fmla="*/ 1606669 w 1921533"/>
              <a:gd name="connsiteY7" fmla="*/ 44097 h 350062"/>
              <a:gd name="connsiteX8" fmla="*/ 1662741 w 1921533"/>
              <a:gd name="connsiteY8" fmla="*/ 324455 h 350062"/>
              <a:gd name="connsiteX9" fmla="*/ 1921533 w 1921533"/>
              <a:gd name="connsiteY9" fmla="*/ 320142 h 350062"/>
              <a:gd name="connsiteX0" fmla="*/ 0 w 1921533"/>
              <a:gd name="connsiteY0" fmla="*/ 329221 h 348358"/>
              <a:gd name="connsiteX1" fmla="*/ 379561 w 1921533"/>
              <a:gd name="connsiteY1" fmla="*/ 324908 h 348358"/>
              <a:gd name="connsiteX2" fmla="*/ 817351 w 1921533"/>
              <a:gd name="connsiteY2" fmla="*/ 275305 h 348358"/>
              <a:gd name="connsiteX3" fmla="*/ 1084771 w 1921533"/>
              <a:gd name="connsiteY3" fmla="*/ 40236 h 348358"/>
              <a:gd name="connsiteX4" fmla="*/ 1110650 w 1921533"/>
              <a:gd name="connsiteY4" fmla="*/ 1418 h 348358"/>
              <a:gd name="connsiteX5" fmla="*/ 1218480 w 1921533"/>
              <a:gd name="connsiteY5" fmla="*/ 55333 h 348358"/>
              <a:gd name="connsiteX6" fmla="*/ 1606669 w 1921533"/>
              <a:gd name="connsiteY6" fmla="*/ 42393 h 348358"/>
              <a:gd name="connsiteX7" fmla="*/ 1662741 w 1921533"/>
              <a:gd name="connsiteY7" fmla="*/ 322751 h 348358"/>
              <a:gd name="connsiteX8" fmla="*/ 1921533 w 1921533"/>
              <a:gd name="connsiteY8" fmla="*/ 318438 h 348358"/>
              <a:gd name="connsiteX0" fmla="*/ 0 w 1921533"/>
              <a:gd name="connsiteY0" fmla="*/ 304876 h 324013"/>
              <a:gd name="connsiteX1" fmla="*/ 379561 w 1921533"/>
              <a:gd name="connsiteY1" fmla="*/ 300563 h 324013"/>
              <a:gd name="connsiteX2" fmla="*/ 817351 w 1921533"/>
              <a:gd name="connsiteY2" fmla="*/ 250960 h 324013"/>
              <a:gd name="connsiteX3" fmla="*/ 1084771 w 1921533"/>
              <a:gd name="connsiteY3" fmla="*/ 15891 h 324013"/>
              <a:gd name="connsiteX4" fmla="*/ 1069675 w 1921533"/>
              <a:gd name="connsiteY4" fmla="*/ 22362 h 324013"/>
              <a:gd name="connsiteX5" fmla="*/ 1218480 w 1921533"/>
              <a:gd name="connsiteY5" fmla="*/ 30988 h 324013"/>
              <a:gd name="connsiteX6" fmla="*/ 1606669 w 1921533"/>
              <a:gd name="connsiteY6" fmla="*/ 18048 h 324013"/>
              <a:gd name="connsiteX7" fmla="*/ 1662741 w 1921533"/>
              <a:gd name="connsiteY7" fmla="*/ 298406 h 324013"/>
              <a:gd name="connsiteX8" fmla="*/ 1921533 w 1921533"/>
              <a:gd name="connsiteY8" fmla="*/ 294093 h 324013"/>
              <a:gd name="connsiteX0" fmla="*/ 0 w 1921533"/>
              <a:gd name="connsiteY0" fmla="*/ 303701 h 322838"/>
              <a:gd name="connsiteX1" fmla="*/ 379561 w 1921533"/>
              <a:gd name="connsiteY1" fmla="*/ 299388 h 322838"/>
              <a:gd name="connsiteX2" fmla="*/ 817351 w 1921533"/>
              <a:gd name="connsiteY2" fmla="*/ 249785 h 322838"/>
              <a:gd name="connsiteX3" fmla="*/ 1084771 w 1921533"/>
              <a:gd name="connsiteY3" fmla="*/ 14716 h 322838"/>
              <a:gd name="connsiteX4" fmla="*/ 1218480 w 1921533"/>
              <a:gd name="connsiteY4" fmla="*/ 29813 h 322838"/>
              <a:gd name="connsiteX5" fmla="*/ 1606669 w 1921533"/>
              <a:gd name="connsiteY5" fmla="*/ 16873 h 322838"/>
              <a:gd name="connsiteX6" fmla="*/ 1662741 w 1921533"/>
              <a:gd name="connsiteY6" fmla="*/ 297231 h 322838"/>
              <a:gd name="connsiteX7" fmla="*/ 1921533 w 1921533"/>
              <a:gd name="connsiteY7" fmla="*/ 292918 h 322838"/>
              <a:gd name="connsiteX0" fmla="*/ 0 w 1921533"/>
              <a:gd name="connsiteY0" fmla="*/ 303944 h 323081"/>
              <a:gd name="connsiteX1" fmla="*/ 379561 w 1921533"/>
              <a:gd name="connsiteY1" fmla="*/ 299631 h 323081"/>
              <a:gd name="connsiteX2" fmla="*/ 817351 w 1921533"/>
              <a:gd name="connsiteY2" fmla="*/ 250028 h 323081"/>
              <a:gd name="connsiteX3" fmla="*/ 1091241 w 1921533"/>
              <a:gd name="connsiteY3" fmla="*/ 23585 h 323081"/>
              <a:gd name="connsiteX4" fmla="*/ 1218480 w 1921533"/>
              <a:gd name="connsiteY4" fmla="*/ 30056 h 323081"/>
              <a:gd name="connsiteX5" fmla="*/ 1606669 w 1921533"/>
              <a:gd name="connsiteY5" fmla="*/ 17116 h 323081"/>
              <a:gd name="connsiteX6" fmla="*/ 1662741 w 1921533"/>
              <a:gd name="connsiteY6" fmla="*/ 297474 h 323081"/>
              <a:gd name="connsiteX7" fmla="*/ 1921533 w 1921533"/>
              <a:gd name="connsiteY7" fmla="*/ 293161 h 323081"/>
              <a:gd name="connsiteX0" fmla="*/ 0 w 1921533"/>
              <a:gd name="connsiteY0" fmla="*/ 302837 h 321974"/>
              <a:gd name="connsiteX1" fmla="*/ 379561 w 1921533"/>
              <a:gd name="connsiteY1" fmla="*/ 298524 h 321974"/>
              <a:gd name="connsiteX2" fmla="*/ 817351 w 1921533"/>
              <a:gd name="connsiteY2" fmla="*/ 248921 h 321974"/>
              <a:gd name="connsiteX3" fmla="*/ 1091241 w 1921533"/>
              <a:gd name="connsiteY3" fmla="*/ 22478 h 321974"/>
              <a:gd name="connsiteX4" fmla="*/ 1145156 w 1921533"/>
              <a:gd name="connsiteY4" fmla="*/ 33262 h 321974"/>
              <a:gd name="connsiteX5" fmla="*/ 1606669 w 1921533"/>
              <a:gd name="connsiteY5" fmla="*/ 16009 h 321974"/>
              <a:gd name="connsiteX6" fmla="*/ 1662741 w 1921533"/>
              <a:gd name="connsiteY6" fmla="*/ 296367 h 321974"/>
              <a:gd name="connsiteX7" fmla="*/ 1921533 w 1921533"/>
              <a:gd name="connsiteY7" fmla="*/ 292054 h 321974"/>
              <a:gd name="connsiteX0" fmla="*/ 0 w 1921533"/>
              <a:gd name="connsiteY0" fmla="*/ 310898 h 330035"/>
              <a:gd name="connsiteX1" fmla="*/ 379561 w 1921533"/>
              <a:gd name="connsiteY1" fmla="*/ 306585 h 330035"/>
              <a:gd name="connsiteX2" fmla="*/ 817351 w 1921533"/>
              <a:gd name="connsiteY2" fmla="*/ 256982 h 330035"/>
              <a:gd name="connsiteX3" fmla="*/ 1145156 w 1921533"/>
              <a:gd name="connsiteY3" fmla="*/ 41323 h 330035"/>
              <a:gd name="connsiteX4" fmla="*/ 1606669 w 1921533"/>
              <a:gd name="connsiteY4" fmla="*/ 24070 h 330035"/>
              <a:gd name="connsiteX5" fmla="*/ 1662741 w 1921533"/>
              <a:gd name="connsiteY5" fmla="*/ 304428 h 330035"/>
              <a:gd name="connsiteX6" fmla="*/ 1921533 w 1921533"/>
              <a:gd name="connsiteY6" fmla="*/ 300115 h 330035"/>
              <a:gd name="connsiteX0" fmla="*/ 0 w 1921533"/>
              <a:gd name="connsiteY0" fmla="*/ 303064 h 322201"/>
              <a:gd name="connsiteX1" fmla="*/ 379561 w 1921533"/>
              <a:gd name="connsiteY1" fmla="*/ 298751 h 322201"/>
              <a:gd name="connsiteX2" fmla="*/ 817351 w 1921533"/>
              <a:gd name="connsiteY2" fmla="*/ 249148 h 322201"/>
              <a:gd name="connsiteX3" fmla="*/ 1127903 w 1921533"/>
              <a:gd name="connsiteY3" fmla="*/ 31333 h 322201"/>
              <a:gd name="connsiteX4" fmla="*/ 1145156 w 1921533"/>
              <a:gd name="connsiteY4" fmla="*/ 33489 h 322201"/>
              <a:gd name="connsiteX5" fmla="*/ 1606669 w 1921533"/>
              <a:gd name="connsiteY5" fmla="*/ 16236 h 322201"/>
              <a:gd name="connsiteX6" fmla="*/ 1662741 w 1921533"/>
              <a:gd name="connsiteY6" fmla="*/ 296594 h 322201"/>
              <a:gd name="connsiteX7" fmla="*/ 1921533 w 1921533"/>
              <a:gd name="connsiteY7" fmla="*/ 292281 h 322201"/>
              <a:gd name="connsiteX0" fmla="*/ 0 w 1921533"/>
              <a:gd name="connsiteY0" fmla="*/ 301042 h 320179"/>
              <a:gd name="connsiteX1" fmla="*/ 379561 w 1921533"/>
              <a:gd name="connsiteY1" fmla="*/ 296729 h 320179"/>
              <a:gd name="connsiteX2" fmla="*/ 817351 w 1921533"/>
              <a:gd name="connsiteY2" fmla="*/ 247126 h 320179"/>
              <a:gd name="connsiteX3" fmla="*/ 1127903 w 1921533"/>
              <a:gd name="connsiteY3" fmla="*/ 29311 h 320179"/>
              <a:gd name="connsiteX4" fmla="*/ 1214167 w 1921533"/>
              <a:gd name="connsiteY4" fmla="*/ 40094 h 320179"/>
              <a:gd name="connsiteX5" fmla="*/ 1606669 w 1921533"/>
              <a:gd name="connsiteY5" fmla="*/ 14214 h 320179"/>
              <a:gd name="connsiteX6" fmla="*/ 1662741 w 1921533"/>
              <a:gd name="connsiteY6" fmla="*/ 294572 h 320179"/>
              <a:gd name="connsiteX7" fmla="*/ 1921533 w 1921533"/>
              <a:gd name="connsiteY7" fmla="*/ 290259 h 320179"/>
              <a:gd name="connsiteX0" fmla="*/ 0 w 1921533"/>
              <a:gd name="connsiteY0" fmla="*/ 302617 h 321754"/>
              <a:gd name="connsiteX1" fmla="*/ 379561 w 1921533"/>
              <a:gd name="connsiteY1" fmla="*/ 298304 h 321754"/>
              <a:gd name="connsiteX2" fmla="*/ 817351 w 1921533"/>
              <a:gd name="connsiteY2" fmla="*/ 248701 h 321754"/>
              <a:gd name="connsiteX3" fmla="*/ 1084771 w 1921533"/>
              <a:gd name="connsiteY3" fmla="*/ 95584 h 321754"/>
              <a:gd name="connsiteX4" fmla="*/ 1214167 w 1921533"/>
              <a:gd name="connsiteY4" fmla="*/ 41669 h 321754"/>
              <a:gd name="connsiteX5" fmla="*/ 1606669 w 1921533"/>
              <a:gd name="connsiteY5" fmla="*/ 15789 h 321754"/>
              <a:gd name="connsiteX6" fmla="*/ 1662741 w 1921533"/>
              <a:gd name="connsiteY6" fmla="*/ 296147 h 321754"/>
              <a:gd name="connsiteX7" fmla="*/ 1921533 w 1921533"/>
              <a:gd name="connsiteY7" fmla="*/ 291834 h 321754"/>
              <a:gd name="connsiteX0" fmla="*/ 0 w 1921533"/>
              <a:gd name="connsiteY0" fmla="*/ 306263 h 325400"/>
              <a:gd name="connsiteX1" fmla="*/ 379561 w 1921533"/>
              <a:gd name="connsiteY1" fmla="*/ 301950 h 325400"/>
              <a:gd name="connsiteX2" fmla="*/ 817351 w 1921533"/>
              <a:gd name="connsiteY2" fmla="*/ 252347 h 325400"/>
              <a:gd name="connsiteX3" fmla="*/ 1084771 w 1921533"/>
              <a:gd name="connsiteY3" fmla="*/ 99230 h 325400"/>
              <a:gd name="connsiteX4" fmla="*/ 1173191 w 1921533"/>
              <a:gd name="connsiteY4" fmla="*/ 32375 h 325400"/>
              <a:gd name="connsiteX5" fmla="*/ 1606669 w 1921533"/>
              <a:gd name="connsiteY5" fmla="*/ 19435 h 325400"/>
              <a:gd name="connsiteX6" fmla="*/ 1662741 w 1921533"/>
              <a:gd name="connsiteY6" fmla="*/ 299793 h 325400"/>
              <a:gd name="connsiteX7" fmla="*/ 1921533 w 1921533"/>
              <a:gd name="connsiteY7" fmla="*/ 295480 h 325400"/>
              <a:gd name="connsiteX0" fmla="*/ 0 w 1921533"/>
              <a:gd name="connsiteY0" fmla="*/ 307852 h 326989"/>
              <a:gd name="connsiteX1" fmla="*/ 379561 w 1921533"/>
              <a:gd name="connsiteY1" fmla="*/ 303539 h 326989"/>
              <a:gd name="connsiteX2" fmla="*/ 817351 w 1921533"/>
              <a:gd name="connsiteY2" fmla="*/ 253936 h 326989"/>
              <a:gd name="connsiteX3" fmla="*/ 1050265 w 1921533"/>
              <a:gd name="connsiteY3" fmla="*/ 143952 h 326989"/>
              <a:gd name="connsiteX4" fmla="*/ 1173191 w 1921533"/>
              <a:gd name="connsiteY4" fmla="*/ 33964 h 326989"/>
              <a:gd name="connsiteX5" fmla="*/ 1606669 w 1921533"/>
              <a:gd name="connsiteY5" fmla="*/ 21024 h 326989"/>
              <a:gd name="connsiteX6" fmla="*/ 1662741 w 1921533"/>
              <a:gd name="connsiteY6" fmla="*/ 301382 h 326989"/>
              <a:gd name="connsiteX7" fmla="*/ 1921533 w 1921533"/>
              <a:gd name="connsiteY7" fmla="*/ 297069 h 326989"/>
              <a:gd name="connsiteX0" fmla="*/ 0 w 1921533"/>
              <a:gd name="connsiteY0" fmla="*/ 305116 h 324253"/>
              <a:gd name="connsiteX1" fmla="*/ 379561 w 1921533"/>
              <a:gd name="connsiteY1" fmla="*/ 300803 h 324253"/>
              <a:gd name="connsiteX2" fmla="*/ 817351 w 1921533"/>
              <a:gd name="connsiteY2" fmla="*/ 251200 h 324253"/>
              <a:gd name="connsiteX3" fmla="*/ 1050265 w 1921533"/>
              <a:gd name="connsiteY3" fmla="*/ 141216 h 324253"/>
              <a:gd name="connsiteX4" fmla="*/ 1173191 w 1921533"/>
              <a:gd name="connsiteY4" fmla="*/ 31228 h 324253"/>
              <a:gd name="connsiteX5" fmla="*/ 1606669 w 1921533"/>
              <a:gd name="connsiteY5" fmla="*/ 18288 h 324253"/>
              <a:gd name="connsiteX6" fmla="*/ 1662741 w 1921533"/>
              <a:gd name="connsiteY6" fmla="*/ 298646 h 324253"/>
              <a:gd name="connsiteX7" fmla="*/ 1921533 w 1921533"/>
              <a:gd name="connsiteY7" fmla="*/ 294333 h 324253"/>
              <a:gd name="connsiteX0" fmla="*/ 0 w 1921533"/>
              <a:gd name="connsiteY0" fmla="*/ 307840 h 326977"/>
              <a:gd name="connsiteX1" fmla="*/ 379561 w 1921533"/>
              <a:gd name="connsiteY1" fmla="*/ 303527 h 326977"/>
              <a:gd name="connsiteX2" fmla="*/ 817351 w 1921533"/>
              <a:gd name="connsiteY2" fmla="*/ 253924 h 326977"/>
              <a:gd name="connsiteX3" fmla="*/ 1050265 w 1921533"/>
              <a:gd name="connsiteY3" fmla="*/ 143940 h 326977"/>
              <a:gd name="connsiteX4" fmla="*/ 1149468 w 1921533"/>
              <a:gd name="connsiteY4" fmla="*/ 25326 h 326977"/>
              <a:gd name="connsiteX5" fmla="*/ 1606669 w 1921533"/>
              <a:gd name="connsiteY5" fmla="*/ 21012 h 326977"/>
              <a:gd name="connsiteX6" fmla="*/ 1662741 w 1921533"/>
              <a:gd name="connsiteY6" fmla="*/ 301370 h 326977"/>
              <a:gd name="connsiteX7" fmla="*/ 1921533 w 1921533"/>
              <a:gd name="connsiteY7" fmla="*/ 297057 h 326977"/>
              <a:gd name="connsiteX0" fmla="*/ 0 w 1921533"/>
              <a:gd name="connsiteY0" fmla="*/ 312967 h 332104"/>
              <a:gd name="connsiteX1" fmla="*/ 379561 w 1921533"/>
              <a:gd name="connsiteY1" fmla="*/ 308654 h 332104"/>
              <a:gd name="connsiteX2" fmla="*/ 817351 w 1921533"/>
              <a:gd name="connsiteY2" fmla="*/ 259051 h 332104"/>
              <a:gd name="connsiteX3" fmla="*/ 1041639 w 1921533"/>
              <a:gd name="connsiteY3" fmla="*/ 187886 h 332104"/>
              <a:gd name="connsiteX4" fmla="*/ 1149468 w 1921533"/>
              <a:gd name="connsiteY4" fmla="*/ 30453 h 332104"/>
              <a:gd name="connsiteX5" fmla="*/ 1606669 w 1921533"/>
              <a:gd name="connsiteY5" fmla="*/ 26139 h 332104"/>
              <a:gd name="connsiteX6" fmla="*/ 1662741 w 1921533"/>
              <a:gd name="connsiteY6" fmla="*/ 306497 h 332104"/>
              <a:gd name="connsiteX7" fmla="*/ 1921533 w 1921533"/>
              <a:gd name="connsiteY7" fmla="*/ 302184 h 332104"/>
              <a:gd name="connsiteX0" fmla="*/ 0 w 1921533"/>
              <a:gd name="connsiteY0" fmla="*/ 311811 h 330948"/>
              <a:gd name="connsiteX1" fmla="*/ 379561 w 1921533"/>
              <a:gd name="connsiteY1" fmla="*/ 307498 h 330948"/>
              <a:gd name="connsiteX2" fmla="*/ 817351 w 1921533"/>
              <a:gd name="connsiteY2" fmla="*/ 257895 h 330948"/>
              <a:gd name="connsiteX3" fmla="*/ 1043796 w 1921533"/>
              <a:gd name="connsiteY3" fmla="*/ 163007 h 330948"/>
              <a:gd name="connsiteX4" fmla="*/ 1149468 w 1921533"/>
              <a:gd name="connsiteY4" fmla="*/ 29297 h 330948"/>
              <a:gd name="connsiteX5" fmla="*/ 1606669 w 1921533"/>
              <a:gd name="connsiteY5" fmla="*/ 24983 h 330948"/>
              <a:gd name="connsiteX6" fmla="*/ 1662741 w 1921533"/>
              <a:gd name="connsiteY6" fmla="*/ 305341 h 330948"/>
              <a:gd name="connsiteX7" fmla="*/ 1921533 w 1921533"/>
              <a:gd name="connsiteY7" fmla="*/ 301028 h 330948"/>
              <a:gd name="connsiteX0" fmla="*/ 0 w 1921533"/>
              <a:gd name="connsiteY0" fmla="*/ 316754 h 335891"/>
              <a:gd name="connsiteX1" fmla="*/ 379561 w 1921533"/>
              <a:gd name="connsiteY1" fmla="*/ 312441 h 335891"/>
              <a:gd name="connsiteX2" fmla="*/ 817351 w 1921533"/>
              <a:gd name="connsiteY2" fmla="*/ 262838 h 335891"/>
              <a:gd name="connsiteX3" fmla="*/ 1149468 w 1921533"/>
              <a:gd name="connsiteY3" fmla="*/ 34240 h 335891"/>
              <a:gd name="connsiteX4" fmla="*/ 1606669 w 1921533"/>
              <a:gd name="connsiteY4" fmla="*/ 29926 h 335891"/>
              <a:gd name="connsiteX5" fmla="*/ 1662741 w 1921533"/>
              <a:gd name="connsiteY5" fmla="*/ 310284 h 335891"/>
              <a:gd name="connsiteX6" fmla="*/ 1921533 w 1921533"/>
              <a:gd name="connsiteY6" fmla="*/ 305971 h 335891"/>
              <a:gd name="connsiteX0" fmla="*/ 0 w 1921533"/>
              <a:gd name="connsiteY0" fmla="*/ 316754 h 335891"/>
              <a:gd name="connsiteX1" fmla="*/ 379561 w 1921533"/>
              <a:gd name="connsiteY1" fmla="*/ 312441 h 335891"/>
              <a:gd name="connsiteX2" fmla="*/ 817351 w 1921533"/>
              <a:gd name="connsiteY2" fmla="*/ 262838 h 335891"/>
              <a:gd name="connsiteX3" fmla="*/ 1149468 w 1921533"/>
              <a:gd name="connsiteY3" fmla="*/ 34240 h 335891"/>
              <a:gd name="connsiteX4" fmla="*/ 1606669 w 1921533"/>
              <a:gd name="connsiteY4" fmla="*/ 29926 h 335891"/>
              <a:gd name="connsiteX5" fmla="*/ 1662741 w 1921533"/>
              <a:gd name="connsiteY5" fmla="*/ 310284 h 335891"/>
              <a:gd name="connsiteX6" fmla="*/ 1921533 w 1921533"/>
              <a:gd name="connsiteY6" fmla="*/ 305971 h 335891"/>
              <a:gd name="connsiteX0" fmla="*/ 0 w 1921533"/>
              <a:gd name="connsiteY0" fmla="*/ 305371 h 324508"/>
              <a:gd name="connsiteX1" fmla="*/ 379561 w 1921533"/>
              <a:gd name="connsiteY1" fmla="*/ 301058 h 324508"/>
              <a:gd name="connsiteX2" fmla="*/ 817351 w 1921533"/>
              <a:gd name="connsiteY2" fmla="*/ 251455 h 324508"/>
              <a:gd name="connsiteX3" fmla="*/ 1149468 w 1921533"/>
              <a:gd name="connsiteY3" fmla="*/ 22857 h 324508"/>
              <a:gd name="connsiteX4" fmla="*/ 1606669 w 1921533"/>
              <a:gd name="connsiteY4" fmla="*/ 18543 h 324508"/>
              <a:gd name="connsiteX5" fmla="*/ 1662741 w 1921533"/>
              <a:gd name="connsiteY5" fmla="*/ 298901 h 324508"/>
              <a:gd name="connsiteX6" fmla="*/ 1921533 w 1921533"/>
              <a:gd name="connsiteY6" fmla="*/ 294588 h 324508"/>
              <a:gd name="connsiteX0" fmla="*/ 0 w 1921533"/>
              <a:gd name="connsiteY0" fmla="*/ 307595 h 326732"/>
              <a:gd name="connsiteX1" fmla="*/ 379561 w 1921533"/>
              <a:gd name="connsiteY1" fmla="*/ 303282 h 326732"/>
              <a:gd name="connsiteX2" fmla="*/ 817351 w 1921533"/>
              <a:gd name="connsiteY2" fmla="*/ 253679 h 326732"/>
              <a:gd name="connsiteX3" fmla="*/ 1149468 w 1921533"/>
              <a:gd name="connsiteY3" fmla="*/ 25081 h 326732"/>
              <a:gd name="connsiteX4" fmla="*/ 1606669 w 1921533"/>
              <a:gd name="connsiteY4" fmla="*/ 20767 h 326732"/>
              <a:gd name="connsiteX5" fmla="*/ 1662741 w 1921533"/>
              <a:gd name="connsiteY5" fmla="*/ 301125 h 326732"/>
              <a:gd name="connsiteX6" fmla="*/ 1921533 w 1921533"/>
              <a:gd name="connsiteY6" fmla="*/ 296812 h 326732"/>
              <a:gd name="connsiteX0" fmla="*/ 0 w 1921533"/>
              <a:gd name="connsiteY0" fmla="*/ 306659 h 325796"/>
              <a:gd name="connsiteX1" fmla="*/ 379561 w 1921533"/>
              <a:gd name="connsiteY1" fmla="*/ 302346 h 325796"/>
              <a:gd name="connsiteX2" fmla="*/ 817351 w 1921533"/>
              <a:gd name="connsiteY2" fmla="*/ 252743 h 325796"/>
              <a:gd name="connsiteX3" fmla="*/ 1149468 w 1921533"/>
              <a:gd name="connsiteY3" fmla="*/ 24145 h 325796"/>
              <a:gd name="connsiteX4" fmla="*/ 1606669 w 1921533"/>
              <a:gd name="connsiteY4" fmla="*/ 19831 h 325796"/>
              <a:gd name="connsiteX5" fmla="*/ 1662741 w 1921533"/>
              <a:gd name="connsiteY5" fmla="*/ 300189 h 325796"/>
              <a:gd name="connsiteX6" fmla="*/ 1921533 w 1921533"/>
              <a:gd name="connsiteY6" fmla="*/ 295876 h 325796"/>
              <a:gd name="connsiteX0" fmla="*/ 0 w 1921533"/>
              <a:gd name="connsiteY0" fmla="*/ 286835 h 305972"/>
              <a:gd name="connsiteX1" fmla="*/ 379561 w 1921533"/>
              <a:gd name="connsiteY1" fmla="*/ 282522 h 305972"/>
              <a:gd name="connsiteX2" fmla="*/ 817351 w 1921533"/>
              <a:gd name="connsiteY2" fmla="*/ 232919 h 305972"/>
              <a:gd name="connsiteX3" fmla="*/ 1149468 w 1921533"/>
              <a:gd name="connsiteY3" fmla="*/ 4321 h 305972"/>
              <a:gd name="connsiteX4" fmla="*/ 1606669 w 1921533"/>
              <a:gd name="connsiteY4" fmla="*/ 7 h 305972"/>
              <a:gd name="connsiteX5" fmla="*/ 1662741 w 1921533"/>
              <a:gd name="connsiteY5" fmla="*/ 280365 h 305972"/>
              <a:gd name="connsiteX6" fmla="*/ 1921533 w 1921533"/>
              <a:gd name="connsiteY6" fmla="*/ 276052 h 305972"/>
              <a:gd name="connsiteX0" fmla="*/ 0 w 1921533"/>
              <a:gd name="connsiteY0" fmla="*/ 286835 h 305972"/>
              <a:gd name="connsiteX1" fmla="*/ 379561 w 1921533"/>
              <a:gd name="connsiteY1" fmla="*/ 282522 h 305972"/>
              <a:gd name="connsiteX2" fmla="*/ 817351 w 1921533"/>
              <a:gd name="connsiteY2" fmla="*/ 232919 h 305972"/>
              <a:gd name="connsiteX3" fmla="*/ 1149468 w 1921533"/>
              <a:gd name="connsiteY3" fmla="*/ 4321 h 305972"/>
              <a:gd name="connsiteX4" fmla="*/ 1606669 w 1921533"/>
              <a:gd name="connsiteY4" fmla="*/ 7 h 305972"/>
              <a:gd name="connsiteX5" fmla="*/ 1662741 w 1921533"/>
              <a:gd name="connsiteY5" fmla="*/ 280365 h 305972"/>
              <a:gd name="connsiteX6" fmla="*/ 1921533 w 1921533"/>
              <a:gd name="connsiteY6" fmla="*/ 276052 h 305972"/>
              <a:gd name="connsiteX0" fmla="*/ 0 w 1921533"/>
              <a:gd name="connsiteY0" fmla="*/ 306658 h 325795"/>
              <a:gd name="connsiteX1" fmla="*/ 379561 w 1921533"/>
              <a:gd name="connsiteY1" fmla="*/ 302345 h 325795"/>
              <a:gd name="connsiteX2" fmla="*/ 817351 w 1921533"/>
              <a:gd name="connsiteY2" fmla="*/ 252742 h 325795"/>
              <a:gd name="connsiteX3" fmla="*/ 1149468 w 1921533"/>
              <a:gd name="connsiteY3" fmla="*/ 24144 h 325795"/>
              <a:gd name="connsiteX4" fmla="*/ 1606669 w 1921533"/>
              <a:gd name="connsiteY4" fmla="*/ 19830 h 325795"/>
              <a:gd name="connsiteX5" fmla="*/ 1753319 w 1921533"/>
              <a:gd name="connsiteY5" fmla="*/ 300188 h 325795"/>
              <a:gd name="connsiteX6" fmla="*/ 1921533 w 1921533"/>
              <a:gd name="connsiteY6" fmla="*/ 295875 h 325795"/>
              <a:gd name="connsiteX0" fmla="*/ 0 w 1921533"/>
              <a:gd name="connsiteY0" fmla="*/ 306658 h 307393"/>
              <a:gd name="connsiteX1" fmla="*/ 379561 w 1921533"/>
              <a:gd name="connsiteY1" fmla="*/ 302345 h 307393"/>
              <a:gd name="connsiteX2" fmla="*/ 817351 w 1921533"/>
              <a:gd name="connsiteY2" fmla="*/ 252742 h 307393"/>
              <a:gd name="connsiteX3" fmla="*/ 1149468 w 1921533"/>
              <a:gd name="connsiteY3" fmla="*/ 24144 h 307393"/>
              <a:gd name="connsiteX4" fmla="*/ 1606669 w 1921533"/>
              <a:gd name="connsiteY4" fmla="*/ 19830 h 307393"/>
              <a:gd name="connsiteX5" fmla="*/ 1753319 w 1921533"/>
              <a:gd name="connsiteY5" fmla="*/ 300188 h 307393"/>
              <a:gd name="connsiteX6" fmla="*/ 1921533 w 1921533"/>
              <a:gd name="connsiteY6" fmla="*/ 295875 h 307393"/>
              <a:gd name="connsiteX0" fmla="*/ 0 w 1921533"/>
              <a:gd name="connsiteY0" fmla="*/ 306658 h 307393"/>
              <a:gd name="connsiteX1" fmla="*/ 379561 w 1921533"/>
              <a:gd name="connsiteY1" fmla="*/ 302345 h 307393"/>
              <a:gd name="connsiteX2" fmla="*/ 817351 w 1921533"/>
              <a:gd name="connsiteY2" fmla="*/ 252742 h 307393"/>
              <a:gd name="connsiteX3" fmla="*/ 1149468 w 1921533"/>
              <a:gd name="connsiteY3" fmla="*/ 24144 h 307393"/>
              <a:gd name="connsiteX4" fmla="*/ 1606669 w 1921533"/>
              <a:gd name="connsiteY4" fmla="*/ 19830 h 307393"/>
              <a:gd name="connsiteX5" fmla="*/ 1753319 w 1921533"/>
              <a:gd name="connsiteY5" fmla="*/ 300188 h 307393"/>
              <a:gd name="connsiteX6" fmla="*/ 1921533 w 1921533"/>
              <a:gd name="connsiteY6" fmla="*/ 295875 h 307393"/>
              <a:gd name="connsiteX0" fmla="*/ 0 w 1921533"/>
              <a:gd name="connsiteY0" fmla="*/ 306658 h 306713"/>
              <a:gd name="connsiteX1" fmla="*/ 379561 w 1921533"/>
              <a:gd name="connsiteY1" fmla="*/ 302345 h 306713"/>
              <a:gd name="connsiteX2" fmla="*/ 817351 w 1921533"/>
              <a:gd name="connsiteY2" fmla="*/ 252742 h 306713"/>
              <a:gd name="connsiteX3" fmla="*/ 1149468 w 1921533"/>
              <a:gd name="connsiteY3" fmla="*/ 24144 h 306713"/>
              <a:gd name="connsiteX4" fmla="*/ 1606669 w 1921533"/>
              <a:gd name="connsiteY4" fmla="*/ 19830 h 306713"/>
              <a:gd name="connsiteX5" fmla="*/ 1753319 w 1921533"/>
              <a:gd name="connsiteY5" fmla="*/ 300188 h 306713"/>
              <a:gd name="connsiteX6" fmla="*/ 1921533 w 1921533"/>
              <a:gd name="connsiteY6" fmla="*/ 295875 h 306713"/>
              <a:gd name="connsiteX0" fmla="*/ 0 w 1921533"/>
              <a:gd name="connsiteY0" fmla="*/ 306658 h 320324"/>
              <a:gd name="connsiteX1" fmla="*/ 379561 w 1921533"/>
              <a:gd name="connsiteY1" fmla="*/ 302345 h 320324"/>
              <a:gd name="connsiteX2" fmla="*/ 817351 w 1921533"/>
              <a:gd name="connsiteY2" fmla="*/ 252742 h 320324"/>
              <a:gd name="connsiteX3" fmla="*/ 1149468 w 1921533"/>
              <a:gd name="connsiteY3" fmla="*/ 24144 h 320324"/>
              <a:gd name="connsiteX4" fmla="*/ 1606669 w 1921533"/>
              <a:gd name="connsiteY4" fmla="*/ 19830 h 320324"/>
              <a:gd name="connsiteX5" fmla="*/ 1753319 w 1921533"/>
              <a:gd name="connsiteY5" fmla="*/ 300188 h 320324"/>
              <a:gd name="connsiteX6" fmla="*/ 1921533 w 1921533"/>
              <a:gd name="connsiteY6" fmla="*/ 295875 h 320324"/>
              <a:gd name="connsiteX0" fmla="*/ 0 w 1921533"/>
              <a:gd name="connsiteY0" fmla="*/ 306658 h 321283"/>
              <a:gd name="connsiteX1" fmla="*/ 379561 w 1921533"/>
              <a:gd name="connsiteY1" fmla="*/ 302345 h 321283"/>
              <a:gd name="connsiteX2" fmla="*/ 817351 w 1921533"/>
              <a:gd name="connsiteY2" fmla="*/ 252742 h 321283"/>
              <a:gd name="connsiteX3" fmla="*/ 1149468 w 1921533"/>
              <a:gd name="connsiteY3" fmla="*/ 24144 h 321283"/>
              <a:gd name="connsiteX4" fmla="*/ 1606669 w 1921533"/>
              <a:gd name="connsiteY4" fmla="*/ 19830 h 321283"/>
              <a:gd name="connsiteX5" fmla="*/ 1753319 w 1921533"/>
              <a:gd name="connsiteY5" fmla="*/ 300188 h 321283"/>
              <a:gd name="connsiteX6" fmla="*/ 1921533 w 1921533"/>
              <a:gd name="connsiteY6" fmla="*/ 295875 h 321283"/>
              <a:gd name="connsiteX0" fmla="*/ 0 w 1921533"/>
              <a:gd name="connsiteY0" fmla="*/ 306658 h 306713"/>
              <a:gd name="connsiteX1" fmla="*/ 379561 w 1921533"/>
              <a:gd name="connsiteY1" fmla="*/ 302345 h 306713"/>
              <a:gd name="connsiteX2" fmla="*/ 817351 w 1921533"/>
              <a:gd name="connsiteY2" fmla="*/ 252742 h 306713"/>
              <a:gd name="connsiteX3" fmla="*/ 1149468 w 1921533"/>
              <a:gd name="connsiteY3" fmla="*/ 24144 h 306713"/>
              <a:gd name="connsiteX4" fmla="*/ 1606669 w 1921533"/>
              <a:gd name="connsiteY4" fmla="*/ 19830 h 306713"/>
              <a:gd name="connsiteX5" fmla="*/ 1753319 w 1921533"/>
              <a:gd name="connsiteY5" fmla="*/ 300188 h 306713"/>
              <a:gd name="connsiteX6" fmla="*/ 1921533 w 1921533"/>
              <a:gd name="connsiteY6" fmla="*/ 295875 h 306713"/>
              <a:gd name="connsiteX0" fmla="*/ 0 w 1921533"/>
              <a:gd name="connsiteY0" fmla="*/ 306658 h 306713"/>
              <a:gd name="connsiteX1" fmla="*/ 379561 w 1921533"/>
              <a:gd name="connsiteY1" fmla="*/ 302345 h 306713"/>
              <a:gd name="connsiteX2" fmla="*/ 817351 w 1921533"/>
              <a:gd name="connsiteY2" fmla="*/ 252742 h 306713"/>
              <a:gd name="connsiteX3" fmla="*/ 1149468 w 1921533"/>
              <a:gd name="connsiteY3" fmla="*/ 24144 h 306713"/>
              <a:gd name="connsiteX4" fmla="*/ 1606669 w 1921533"/>
              <a:gd name="connsiteY4" fmla="*/ 19830 h 306713"/>
              <a:gd name="connsiteX5" fmla="*/ 1753319 w 1921533"/>
              <a:gd name="connsiteY5" fmla="*/ 300188 h 306713"/>
              <a:gd name="connsiteX6" fmla="*/ 1921533 w 1921533"/>
              <a:gd name="connsiteY6" fmla="*/ 295875 h 306713"/>
              <a:gd name="connsiteX0" fmla="*/ 0 w 1921533"/>
              <a:gd name="connsiteY0" fmla="*/ 306658 h 306713"/>
              <a:gd name="connsiteX1" fmla="*/ 379561 w 1921533"/>
              <a:gd name="connsiteY1" fmla="*/ 302345 h 306713"/>
              <a:gd name="connsiteX2" fmla="*/ 817351 w 1921533"/>
              <a:gd name="connsiteY2" fmla="*/ 252742 h 306713"/>
              <a:gd name="connsiteX3" fmla="*/ 1149468 w 1921533"/>
              <a:gd name="connsiteY3" fmla="*/ 24144 h 306713"/>
              <a:gd name="connsiteX4" fmla="*/ 1606669 w 1921533"/>
              <a:gd name="connsiteY4" fmla="*/ 19830 h 306713"/>
              <a:gd name="connsiteX5" fmla="*/ 1753319 w 1921533"/>
              <a:gd name="connsiteY5" fmla="*/ 300188 h 306713"/>
              <a:gd name="connsiteX6" fmla="*/ 1921533 w 1921533"/>
              <a:gd name="connsiteY6" fmla="*/ 295875 h 306713"/>
              <a:gd name="connsiteX0" fmla="*/ 0 w 1930159"/>
              <a:gd name="connsiteY0" fmla="*/ 306658 h 323089"/>
              <a:gd name="connsiteX1" fmla="*/ 379561 w 1930159"/>
              <a:gd name="connsiteY1" fmla="*/ 302345 h 323089"/>
              <a:gd name="connsiteX2" fmla="*/ 817351 w 1930159"/>
              <a:gd name="connsiteY2" fmla="*/ 252742 h 323089"/>
              <a:gd name="connsiteX3" fmla="*/ 1149468 w 1930159"/>
              <a:gd name="connsiteY3" fmla="*/ 24144 h 323089"/>
              <a:gd name="connsiteX4" fmla="*/ 1606669 w 1930159"/>
              <a:gd name="connsiteY4" fmla="*/ 19830 h 323089"/>
              <a:gd name="connsiteX5" fmla="*/ 1753319 w 1930159"/>
              <a:gd name="connsiteY5" fmla="*/ 300188 h 323089"/>
              <a:gd name="connsiteX6" fmla="*/ 1930159 w 1930159"/>
              <a:gd name="connsiteY6" fmla="*/ 302345 h 323089"/>
              <a:gd name="connsiteX0" fmla="*/ 0 w 1930159"/>
              <a:gd name="connsiteY0" fmla="*/ 306658 h 320564"/>
              <a:gd name="connsiteX1" fmla="*/ 379561 w 1930159"/>
              <a:gd name="connsiteY1" fmla="*/ 302345 h 320564"/>
              <a:gd name="connsiteX2" fmla="*/ 817351 w 1930159"/>
              <a:gd name="connsiteY2" fmla="*/ 252742 h 320564"/>
              <a:gd name="connsiteX3" fmla="*/ 1149468 w 1930159"/>
              <a:gd name="connsiteY3" fmla="*/ 24144 h 320564"/>
              <a:gd name="connsiteX4" fmla="*/ 1606669 w 1930159"/>
              <a:gd name="connsiteY4" fmla="*/ 19830 h 320564"/>
              <a:gd name="connsiteX5" fmla="*/ 1753319 w 1930159"/>
              <a:gd name="connsiteY5" fmla="*/ 300188 h 320564"/>
              <a:gd name="connsiteX6" fmla="*/ 1930159 w 1930159"/>
              <a:gd name="connsiteY6" fmla="*/ 302345 h 320564"/>
              <a:gd name="connsiteX0" fmla="*/ 0 w 1930159"/>
              <a:gd name="connsiteY0" fmla="*/ 286835 h 300741"/>
              <a:gd name="connsiteX1" fmla="*/ 379561 w 1930159"/>
              <a:gd name="connsiteY1" fmla="*/ 282522 h 300741"/>
              <a:gd name="connsiteX2" fmla="*/ 817351 w 1930159"/>
              <a:gd name="connsiteY2" fmla="*/ 232919 h 300741"/>
              <a:gd name="connsiteX3" fmla="*/ 1149468 w 1930159"/>
              <a:gd name="connsiteY3" fmla="*/ 4321 h 300741"/>
              <a:gd name="connsiteX4" fmla="*/ 1606669 w 1930159"/>
              <a:gd name="connsiteY4" fmla="*/ 7 h 300741"/>
              <a:gd name="connsiteX5" fmla="*/ 1753319 w 1930159"/>
              <a:gd name="connsiteY5" fmla="*/ 280365 h 300741"/>
              <a:gd name="connsiteX6" fmla="*/ 1930159 w 1930159"/>
              <a:gd name="connsiteY6" fmla="*/ 282522 h 300741"/>
              <a:gd name="connsiteX0" fmla="*/ 0 w 1930159"/>
              <a:gd name="connsiteY0" fmla="*/ 286834 h 286889"/>
              <a:gd name="connsiteX1" fmla="*/ 379561 w 1930159"/>
              <a:gd name="connsiteY1" fmla="*/ 282521 h 286889"/>
              <a:gd name="connsiteX2" fmla="*/ 817351 w 1930159"/>
              <a:gd name="connsiteY2" fmla="*/ 232918 h 286889"/>
              <a:gd name="connsiteX3" fmla="*/ 1149468 w 1930159"/>
              <a:gd name="connsiteY3" fmla="*/ 4320 h 286889"/>
              <a:gd name="connsiteX4" fmla="*/ 1606669 w 1930159"/>
              <a:gd name="connsiteY4" fmla="*/ 6 h 286889"/>
              <a:gd name="connsiteX5" fmla="*/ 1753319 w 1930159"/>
              <a:gd name="connsiteY5" fmla="*/ 280364 h 286889"/>
              <a:gd name="connsiteX6" fmla="*/ 1930159 w 1930159"/>
              <a:gd name="connsiteY6" fmla="*/ 282521 h 286889"/>
              <a:gd name="connsiteX0" fmla="*/ 0 w 1930159"/>
              <a:gd name="connsiteY0" fmla="*/ 306658 h 306713"/>
              <a:gd name="connsiteX1" fmla="*/ 379561 w 1930159"/>
              <a:gd name="connsiteY1" fmla="*/ 302345 h 306713"/>
              <a:gd name="connsiteX2" fmla="*/ 817351 w 1930159"/>
              <a:gd name="connsiteY2" fmla="*/ 252742 h 306713"/>
              <a:gd name="connsiteX3" fmla="*/ 1252985 w 1930159"/>
              <a:gd name="connsiteY3" fmla="*/ 24144 h 306713"/>
              <a:gd name="connsiteX4" fmla="*/ 1606669 w 1930159"/>
              <a:gd name="connsiteY4" fmla="*/ 19830 h 306713"/>
              <a:gd name="connsiteX5" fmla="*/ 1753319 w 1930159"/>
              <a:gd name="connsiteY5" fmla="*/ 300188 h 306713"/>
              <a:gd name="connsiteX6" fmla="*/ 1930159 w 1930159"/>
              <a:gd name="connsiteY6" fmla="*/ 302345 h 306713"/>
              <a:gd name="connsiteX0" fmla="*/ 0 w 1930159"/>
              <a:gd name="connsiteY0" fmla="*/ 291381 h 291436"/>
              <a:gd name="connsiteX1" fmla="*/ 379561 w 1930159"/>
              <a:gd name="connsiteY1" fmla="*/ 287068 h 291436"/>
              <a:gd name="connsiteX2" fmla="*/ 817351 w 1930159"/>
              <a:gd name="connsiteY2" fmla="*/ 237465 h 291436"/>
              <a:gd name="connsiteX3" fmla="*/ 1252985 w 1930159"/>
              <a:gd name="connsiteY3" fmla="*/ 8867 h 291436"/>
              <a:gd name="connsiteX4" fmla="*/ 1606669 w 1930159"/>
              <a:gd name="connsiteY4" fmla="*/ 4553 h 291436"/>
              <a:gd name="connsiteX5" fmla="*/ 1753319 w 1930159"/>
              <a:gd name="connsiteY5" fmla="*/ 284911 h 291436"/>
              <a:gd name="connsiteX6" fmla="*/ 1930159 w 1930159"/>
              <a:gd name="connsiteY6" fmla="*/ 287068 h 291436"/>
              <a:gd name="connsiteX0" fmla="*/ 0 w 1930159"/>
              <a:gd name="connsiteY0" fmla="*/ 292608 h 292663"/>
              <a:gd name="connsiteX1" fmla="*/ 379561 w 1930159"/>
              <a:gd name="connsiteY1" fmla="*/ 288295 h 292663"/>
              <a:gd name="connsiteX2" fmla="*/ 817351 w 1930159"/>
              <a:gd name="connsiteY2" fmla="*/ 238692 h 292663"/>
              <a:gd name="connsiteX3" fmla="*/ 1252985 w 1930159"/>
              <a:gd name="connsiteY3" fmla="*/ 10094 h 292663"/>
              <a:gd name="connsiteX4" fmla="*/ 1606669 w 1930159"/>
              <a:gd name="connsiteY4" fmla="*/ 5780 h 292663"/>
              <a:gd name="connsiteX5" fmla="*/ 1753319 w 1930159"/>
              <a:gd name="connsiteY5" fmla="*/ 286138 h 292663"/>
              <a:gd name="connsiteX6" fmla="*/ 1930159 w 1930159"/>
              <a:gd name="connsiteY6" fmla="*/ 288295 h 292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30159" h="292663">
                <a:moveTo>
                  <a:pt x="0" y="292608"/>
                </a:moveTo>
                <a:cubicBezTo>
                  <a:pt x="127239" y="289014"/>
                  <a:pt x="243336" y="297281"/>
                  <a:pt x="379561" y="288295"/>
                </a:cubicBezTo>
                <a:cubicBezTo>
                  <a:pt x="515786" y="279309"/>
                  <a:pt x="671780" y="285059"/>
                  <a:pt x="817351" y="238692"/>
                </a:cubicBezTo>
                <a:cubicBezTo>
                  <a:pt x="962922" y="192325"/>
                  <a:pt x="1119276" y="18002"/>
                  <a:pt x="1252985" y="10094"/>
                </a:cubicBezTo>
                <a:cubicBezTo>
                  <a:pt x="1386694" y="2186"/>
                  <a:pt x="1506027" y="-5721"/>
                  <a:pt x="1606669" y="5780"/>
                </a:cubicBezTo>
                <a:cubicBezTo>
                  <a:pt x="1707311" y="17281"/>
                  <a:pt x="1677837" y="280028"/>
                  <a:pt x="1753319" y="286138"/>
                </a:cubicBezTo>
                <a:cubicBezTo>
                  <a:pt x="1828801" y="292248"/>
                  <a:pt x="1861505" y="283262"/>
                  <a:pt x="1930159" y="288295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3" name="Rectangle 32">
            <a:extLst>
              <a:ext uri="{FF2B5EF4-FFF2-40B4-BE49-F238E27FC236}">
                <a16:creationId xmlns="" xmlns:a16="http://schemas.microsoft.com/office/drawing/2014/main" id="{0386CFFF-4848-4926-8521-14EF2C42CFF9}"/>
              </a:ext>
            </a:extLst>
          </p:cNvPr>
          <p:cNvSpPr/>
          <p:nvPr/>
        </p:nvSpPr>
        <p:spPr>
          <a:xfrm>
            <a:off x="3181724" y="3108304"/>
            <a:ext cx="302864" cy="241459"/>
          </a:xfrm>
          <a:prstGeom prst="rect">
            <a:avLst/>
          </a:prstGeom>
          <a:solidFill>
            <a:srgbClr val="99CCFF"/>
          </a:solidFill>
          <a:ln w="12700">
            <a:solidFill>
              <a:srgbClr val="0070C0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tx1"/>
                </a:solidFill>
              </a:rPr>
              <a:t>M1</a:t>
            </a:r>
            <a:endParaRPr lang="nl-NL" sz="600" b="1" dirty="0">
              <a:solidFill>
                <a:schemeClr val="tx1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="" xmlns:a16="http://schemas.microsoft.com/office/drawing/2014/main" id="{5FE8EB37-D35F-469B-B921-76BFF0C3858E}"/>
              </a:ext>
            </a:extLst>
          </p:cNvPr>
          <p:cNvSpPr/>
          <p:nvPr/>
        </p:nvSpPr>
        <p:spPr>
          <a:xfrm>
            <a:off x="3484588" y="3108304"/>
            <a:ext cx="319139" cy="241459"/>
          </a:xfrm>
          <a:prstGeom prst="rect">
            <a:avLst/>
          </a:prstGeom>
          <a:solidFill>
            <a:srgbClr val="99CCFF"/>
          </a:solidFill>
          <a:ln w="12700">
            <a:solidFill>
              <a:srgbClr val="0070C0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tx1"/>
                </a:solidFill>
              </a:rPr>
              <a:t>M2</a:t>
            </a:r>
            <a:endParaRPr lang="nl-NL" sz="600" b="1" dirty="0">
              <a:solidFill>
                <a:schemeClr val="tx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AECA5C4B-37D1-476F-8FE5-B77BA5531184}"/>
              </a:ext>
            </a:extLst>
          </p:cNvPr>
          <p:cNvSpPr/>
          <p:nvPr/>
        </p:nvSpPr>
        <p:spPr>
          <a:xfrm>
            <a:off x="3929806" y="2656950"/>
            <a:ext cx="497388" cy="241459"/>
          </a:xfrm>
          <a:prstGeom prst="rect">
            <a:avLst/>
          </a:prstGeom>
          <a:ln w="127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tx1"/>
                </a:solidFill>
              </a:rPr>
              <a:t>DC</a:t>
            </a:r>
          </a:p>
          <a:p>
            <a:pPr algn="ctr"/>
            <a:r>
              <a:rPr lang="en-US" sz="600" b="1" dirty="0">
                <a:solidFill>
                  <a:schemeClr val="tx1"/>
                </a:solidFill>
              </a:rPr>
              <a:t>Link</a:t>
            </a:r>
            <a:endParaRPr lang="nl-NL" sz="600" b="1" dirty="0">
              <a:solidFill>
                <a:schemeClr val="tx1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="" xmlns:a16="http://schemas.microsoft.com/office/drawing/2014/main" id="{1137A5E2-A1F2-4E35-806B-118FDB14DA73}"/>
              </a:ext>
            </a:extLst>
          </p:cNvPr>
          <p:cNvSpPr/>
          <p:nvPr/>
        </p:nvSpPr>
        <p:spPr>
          <a:xfrm>
            <a:off x="3181724" y="3536873"/>
            <a:ext cx="195521" cy="241459"/>
          </a:xfrm>
          <a:prstGeom prst="rect">
            <a:avLst/>
          </a:prstGeom>
          <a:ln w="127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tx1"/>
                </a:solidFill>
              </a:rPr>
              <a:t>DC</a:t>
            </a:r>
          </a:p>
          <a:p>
            <a:pPr algn="ctr"/>
            <a:r>
              <a:rPr lang="en-US" sz="600" b="1" dirty="0">
                <a:solidFill>
                  <a:schemeClr val="tx1"/>
                </a:solidFill>
              </a:rPr>
              <a:t>Link</a:t>
            </a:r>
            <a:endParaRPr lang="nl-NL" sz="600" b="1" dirty="0">
              <a:solidFill>
                <a:schemeClr val="tx1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695B58C3-5617-49CA-ABF7-0D7258261881}"/>
              </a:ext>
            </a:extLst>
          </p:cNvPr>
          <p:cNvSpPr/>
          <p:nvPr/>
        </p:nvSpPr>
        <p:spPr>
          <a:xfrm>
            <a:off x="3381523" y="3536872"/>
            <a:ext cx="209474" cy="241459"/>
          </a:xfrm>
          <a:prstGeom prst="rect">
            <a:avLst/>
          </a:prstGeom>
          <a:solidFill>
            <a:srgbClr val="99CCFF"/>
          </a:solidFill>
          <a:ln w="12700">
            <a:solidFill>
              <a:srgbClr val="0070C0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tx1"/>
                </a:solidFill>
              </a:rPr>
              <a:t>M1</a:t>
            </a:r>
            <a:endParaRPr lang="nl-NL" sz="600" b="1" dirty="0">
              <a:solidFill>
                <a:schemeClr val="tx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734AD712-64D4-44DB-8CAF-44B9853B1954}"/>
              </a:ext>
            </a:extLst>
          </p:cNvPr>
          <p:cNvSpPr/>
          <p:nvPr/>
        </p:nvSpPr>
        <p:spPr>
          <a:xfrm>
            <a:off x="3590998" y="3536873"/>
            <a:ext cx="210052" cy="241459"/>
          </a:xfrm>
          <a:prstGeom prst="rect">
            <a:avLst/>
          </a:prstGeom>
          <a:solidFill>
            <a:srgbClr val="99CCFF"/>
          </a:solidFill>
          <a:ln w="12700">
            <a:solidFill>
              <a:srgbClr val="0070C0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tx1"/>
                </a:solidFill>
              </a:rPr>
              <a:t>M2</a:t>
            </a:r>
            <a:endParaRPr lang="nl-NL" sz="600" b="1" dirty="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011ECAE6-4801-47EE-B3AA-640FA355CDF1}"/>
              </a:ext>
            </a:extLst>
          </p:cNvPr>
          <p:cNvSpPr/>
          <p:nvPr/>
        </p:nvSpPr>
        <p:spPr>
          <a:xfrm>
            <a:off x="3556020" y="2656937"/>
            <a:ext cx="374297" cy="241459"/>
          </a:xfrm>
          <a:prstGeom prst="rect">
            <a:avLst/>
          </a:prstGeom>
          <a:solidFill>
            <a:srgbClr val="99CCFF"/>
          </a:solidFill>
          <a:ln w="12700">
            <a:solidFill>
              <a:srgbClr val="0070C0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tx1"/>
                </a:solidFill>
              </a:rPr>
              <a:t>M2</a:t>
            </a:r>
            <a:endParaRPr lang="nl-NL" sz="600" b="1" dirty="0">
              <a:solidFill>
                <a:schemeClr val="tx1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="" xmlns:a16="http://schemas.microsoft.com/office/drawing/2014/main" id="{47CF2173-8428-48E1-854A-9F0B33474D08}"/>
              </a:ext>
            </a:extLst>
          </p:cNvPr>
          <p:cNvSpPr/>
          <p:nvPr/>
        </p:nvSpPr>
        <p:spPr>
          <a:xfrm>
            <a:off x="3188714" y="3997150"/>
            <a:ext cx="280396" cy="241459"/>
          </a:xfrm>
          <a:prstGeom prst="rect">
            <a:avLst/>
          </a:prstGeom>
          <a:ln w="127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tx1"/>
                </a:solidFill>
              </a:rPr>
              <a:t>DC</a:t>
            </a:r>
          </a:p>
          <a:p>
            <a:pPr algn="ctr"/>
            <a:r>
              <a:rPr lang="en-US" sz="600" b="1" dirty="0">
                <a:solidFill>
                  <a:schemeClr val="tx1"/>
                </a:solidFill>
              </a:rPr>
              <a:t>Link</a:t>
            </a:r>
            <a:endParaRPr lang="nl-NL" sz="600" b="1" dirty="0">
              <a:solidFill>
                <a:schemeClr val="tx1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B33375E5-3F4E-4E1D-85D4-57B9182A6C5D}"/>
              </a:ext>
            </a:extLst>
          </p:cNvPr>
          <p:cNvSpPr/>
          <p:nvPr/>
        </p:nvSpPr>
        <p:spPr>
          <a:xfrm>
            <a:off x="3469110" y="3997149"/>
            <a:ext cx="167693" cy="241459"/>
          </a:xfrm>
          <a:prstGeom prst="rect">
            <a:avLst/>
          </a:prstGeom>
          <a:solidFill>
            <a:srgbClr val="99CCFF"/>
          </a:solidFill>
          <a:ln w="12700">
            <a:solidFill>
              <a:srgbClr val="0070C0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tx1"/>
                </a:solidFill>
              </a:rPr>
              <a:t>M1</a:t>
            </a:r>
            <a:endParaRPr lang="nl-NL" sz="600" b="1" dirty="0">
              <a:solidFill>
                <a:schemeClr val="tx1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E6CC912C-34B4-40FC-82FC-E3C2EA3EFC96}"/>
              </a:ext>
            </a:extLst>
          </p:cNvPr>
          <p:cNvSpPr/>
          <p:nvPr/>
        </p:nvSpPr>
        <p:spPr>
          <a:xfrm>
            <a:off x="3636033" y="3997150"/>
            <a:ext cx="167693" cy="241459"/>
          </a:xfrm>
          <a:prstGeom prst="rect">
            <a:avLst/>
          </a:prstGeom>
          <a:solidFill>
            <a:srgbClr val="99CCFF"/>
          </a:solidFill>
          <a:ln w="12700">
            <a:solidFill>
              <a:srgbClr val="0070C0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tx1"/>
                </a:solidFill>
              </a:rPr>
              <a:t>M2</a:t>
            </a:r>
            <a:endParaRPr lang="nl-NL" sz="600" b="1" dirty="0">
              <a:solidFill>
                <a:schemeClr val="tx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45020FCC-A90F-4059-A5BD-934FD1ECECDE}"/>
              </a:ext>
            </a:extLst>
          </p:cNvPr>
          <p:cNvSpPr txBox="1"/>
          <p:nvPr/>
        </p:nvSpPr>
        <p:spPr>
          <a:xfrm>
            <a:off x="1218627" y="2250300"/>
            <a:ext cx="8146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>
                <a:solidFill>
                  <a:srgbClr val="FF0000"/>
                </a:solidFill>
              </a:rPr>
              <a:t>Phase Currents</a:t>
            </a:r>
          </a:p>
          <a:p>
            <a:pPr algn="ctr"/>
            <a:r>
              <a:rPr lang="en-US" sz="800" dirty="0">
                <a:solidFill>
                  <a:srgbClr val="FF0000"/>
                </a:solidFill>
              </a:rPr>
              <a:t>(assumed)   </a:t>
            </a:r>
            <a:endParaRPr lang="nl-NL" sz="800" dirty="0">
              <a:solidFill>
                <a:srgbClr val="FF0000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45345C2D-BB14-462B-8D9C-E8ED0AFCF1B5}"/>
              </a:ext>
            </a:extLst>
          </p:cNvPr>
          <p:cNvSpPr txBox="1"/>
          <p:nvPr/>
        </p:nvSpPr>
        <p:spPr>
          <a:xfrm>
            <a:off x="1214654" y="2642461"/>
            <a:ext cx="12987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500" dirty="0">
                <a:solidFill>
                  <a:srgbClr val="0070C0"/>
                </a:solidFill>
              </a:rPr>
              <a:t>AdcClockSelection = RCC_ADCPCLK2_DIV8;</a:t>
            </a:r>
          </a:p>
          <a:p>
            <a:r>
              <a:rPr lang="en-US" sz="500" dirty="0">
                <a:solidFill>
                  <a:srgbClr val="0070C0"/>
                </a:solidFill>
              </a:rPr>
              <a:t>M1, M2 = 7.5; DC_Link = 13.5;</a:t>
            </a:r>
            <a:endParaRPr lang="nl-NL" sz="500" dirty="0">
              <a:solidFill>
                <a:srgbClr val="0070C0"/>
              </a:solidFill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4F2C842D-A93B-4A30-868B-D1B111863C31}"/>
              </a:ext>
            </a:extLst>
          </p:cNvPr>
          <p:cNvSpPr txBox="1"/>
          <p:nvPr/>
        </p:nvSpPr>
        <p:spPr>
          <a:xfrm>
            <a:off x="3435582" y="1847480"/>
            <a:ext cx="36441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500" b="1" dirty="0">
                <a:solidFill>
                  <a:srgbClr val="00B050"/>
                </a:solidFill>
              </a:rPr>
              <a:t>IDEAL AREA FOR CURRENT SAMPLING</a:t>
            </a:r>
            <a:endParaRPr lang="nl-NL" sz="500" b="1" dirty="0">
              <a:solidFill>
                <a:srgbClr val="00B050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6809A9EE-17A1-4149-B649-E876DAD541D4}"/>
              </a:ext>
            </a:extLst>
          </p:cNvPr>
          <p:cNvSpPr txBox="1"/>
          <p:nvPr/>
        </p:nvSpPr>
        <p:spPr>
          <a:xfrm>
            <a:off x="1206274" y="3088415"/>
            <a:ext cx="12987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500" dirty="0">
                <a:solidFill>
                  <a:srgbClr val="0070C0"/>
                </a:solidFill>
              </a:rPr>
              <a:t>AdcClockSelection = RCC_ADCPCLK2_DIV8;</a:t>
            </a:r>
          </a:p>
          <a:p>
            <a:r>
              <a:rPr lang="en-US" sz="500" dirty="0">
                <a:solidFill>
                  <a:srgbClr val="0070C0"/>
                </a:solidFill>
              </a:rPr>
              <a:t>M1, M2 = 1.5; DC_Link = 13.5;</a:t>
            </a:r>
            <a:endParaRPr lang="nl-NL" sz="500" dirty="0">
              <a:solidFill>
                <a:srgbClr val="0070C0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="" xmlns:a16="http://schemas.microsoft.com/office/drawing/2014/main" id="{83A91B1E-0402-4431-B0B5-F773C4722EAF}"/>
              </a:ext>
            </a:extLst>
          </p:cNvPr>
          <p:cNvSpPr txBox="1"/>
          <p:nvPr/>
        </p:nvSpPr>
        <p:spPr>
          <a:xfrm>
            <a:off x="1206274" y="3541968"/>
            <a:ext cx="12987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500" dirty="0">
                <a:solidFill>
                  <a:srgbClr val="0070C0"/>
                </a:solidFill>
              </a:rPr>
              <a:t>AdcClockSelection = RCC_ADCPCLK2_DIV4;</a:t>
            </a:r>
          </a:p>
          <a:p>
            <a:r>
              <a:rPr lang="en-US" sz="500" dirty="0">
                <a:solidFill>
                  <a:srgbClr val="0070C0"/>
                </a:solidFill>
              </a:rPr>
              <a:t>DC_Link = 1.5; M1, M2 = 1.5;</a:t>
            </a:r>
            <a:endParaRPr lang="nl-NL" sz="500" dirty="0">
              <a:solidFill>
                <a:srgbClr val="0070C0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CD690284-CD67-4395-983B-A3BF0079CCE1}"/>
              </a:ext>
            </a:extLst>
          </p:cNvPr>
          <p:cNvSpPr txBox="1"/>
          <p:nvPr/>
        </p:nvSpPr>
        <p:spPr>
          <a:xfrm>
            <a:off x="1208245" y="3997149"/>
            <a:ext cx="12987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500" dirty="0">
                <a:solidFill>
                  <a:srgbClr val="0070C0"/>
                </a:solidFill>
              </a:rPr>
              <a:t>AdcClockSelection = RCC_ADCPCLK2_DIV2;</a:t>
            </a:r>
          </a:p>
          <a:p>
            <a:r>
              <a:rPr lang="en-US" sz="500" dirty="0">
                <a:solidFill>
                  <a:srgbClr val="0070C0"/>
                </a:solidFill>
              </a:rPr>
              <a:t>DC_Link = 7.5; M1, M2 = 1.5;</a:t>
            </a:r>
            <a:endParaRPr lang="nl-NL" sz="500" dirty="0">
              <a:solidFill>
                <a:srgbClr val="0070C0"/>
              </a:solidFill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="" xmlns:a16="http://schemas.microsoft.com/office/drawing/2014/main" id="{FB55B39F-587B-4380-9EDE-DA61719B93C5}"/>
              </a:ext>
            </a:extLst>
          </p:cNvPr>
          <p:cNvSpPr/>
          <p:nvPr/>
        </p:nvSpPr>
        <p:spPr>
          <a:xfrm>
            <a:off x="1206274" y="3950897"/>
            <a:ext cx="5236253" cy="369332"/>
          </a:xfrm>
          <a:prstGeom prst="roundRect">
            <a:avLst/>
          </a:prstGeom>
          <a:noFill/>
          <a:ln w="9525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94D39068-FCA0-4FBB-AD35-68D4F3BC9F52}"/>
              </a:ext>
            </a:extLst>
          </p:cNvPr>
          <p:cNvSpPr txBox="1"/>
          <p:nvPr/>
        </p:nvSpPr>
        <p:spPr>
          <a:xfrm>
            <a:off x="2571236" y="4027841"/>
            <a:ext cx="6174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00B0F0"/>
                </a:solidFill>
              </a:rPr>
              <a:t>Still To Try</a:t>
            </a:r>
            <a:endParaRPr lang="nl-NL" sz="800" dirty="0">
              <a:solidFill>
                <a:srgbClr val="00B0F0"/>
              </a:solidFill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="" xmlns:a16="http://schemas.microsoft.com/office/drawing/2014/main" id="{4F2200B8-0477-4683-8FAC-C075CDD3238D}"/>
              </a:ext>
            </a:extLst>
          </p:cNvPr>
          <p:cNvSpPr txBox="1"/>
          <p:nvPr/>
        </p:nvSpPr>
        <p:spPr>
          <a:xfrm>
            <a:off x="1362005" y="1794712"/>
            <a:ext cx="72006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accent1">
                    <a:lumMod val="75000"/>
                  </a:schemeClr>
                </a:solidFill>
              </a:rPr>
              <a:t>Low FETs ON</a:t>
            </a:r>
            <a:endParaRPr lang="nl-NL" sz="8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4" name="Table 63">
            <a:extLst>
              <a:ext uri="{FF2B5EF4-FFF2-40B4-BE49-F238E27FC236}">
                <a16:creationId xmlns="" xmlns:a16="http://schemas.microsoft.com/office/drawing/2014/main" id="{3C089B46-DB74-45EF-8161-B9DC5E886C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763476"/>
              </p:ext>
            </p:extLst>
          </p:nvPr>
        </p:nvGraphicFramePr>
        <p:xfrm>
          <a:off x="4659154" y="1592633"/>
          <a:ext cx="1633814" cy="278095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16907">
                  <a:extLst>
                    <a:ext uri="{9D8B030D-6E8A-4147-A177-3AD203B41FA5}">
                      <a16:colId xmlns="" xmlns:a16="http://schemas.microsoft.com/office/drawing/2014/main" val="1658423867"/>
                    </a:ext>
                  </a:extLst>
                </a:gridCol>
                <a:gridCol w="816907">
                  <a:extLst>
                    <a:ext uri="{9D8B030D-6E8A-4147-A177-3AD203B41FA5}">
                      <a16:colId xmlns="" xmlns:a16="http://schemas.microsoft.com/office/drawing/2014/main" val="2588006280"/>
                    </a:ext>
                  </a:extLst>
                </a:gridCol>
              </a:tblGrid>
              <a:tr h="465188">
                <a:tc gridSpan="2"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OBSERVED SPIKES</a:t>
                      </a:r>
                    </a:p>
                    <a:p>
                      <a:pPr algn="ctr"/>
                      <a:r>
                        <a:rPr lang="en-US" sz="1000" dirty="0"/>
                        <a:t>at 90% Duty Cycle</a:t>
                      </a:r>
                      <a:endParaRPr lang="nl-NL" sz="10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nl-NL" sz="1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10992662"/>
                  </a:ext>
                </a:extLst>
              </a:tr>
              <a:tr h="463154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M1</a:t>
                      </a:r>
                      <a:endParaRPr lang="nl-NL" sz="1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M2</a:t>
                      </a:r>
                      <a:endParaRPr lang="nl-NL" sz="1000" b="1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774392311"/>
                  </a:ext>
                </a:extLst>
              </a:tr>
              <a:tr h="463154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FFC000"/>
                          </a:solidFill>
                        </a:rPr>
                        <a:t>Yes (Light)</a:t>
                      </a:r>
                      <a:endParaRPr lang="nl-NL" sz="1000" dirty="0">
                        <a:solidFill>
                          <a:srgbClr val="FFC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Yes (Hard)</a:t>
                      </a:r>
                      <a:endParaRPr lang="nl-NL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141989947"/>
                  </a:ext>
                </a:extLst>
              </a:tr>
              <a:tr h="463154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Yes (Hard)</a:t>
                      </a:r>
                      <a:endParaRPr lang="nl-NL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B050"/>
                          </a:solidFill>
                        </a:rPr>
                        <a:t>No</a:t>
                      </a:r>
                      <a:endParaRPr lang="nl-NL" sz="10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40483208"/>
                  </a:ext>
                </a:extLst>
              </a:tr>
              <a:tr h="463154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FFC000"/>
                          </a:solidFill>
                        </a:rPr>
                        <a:t>Yes (Light)</a:t>
                      </a:r>
                      <a:endParaRPr lang="nl-NL" sz="1000" dirty="0">
                        <a:solidFill>
                          <a:srgbClr val="FFC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B050"/>
                          </a:solidFill>
                        </a:rPr>
                        <a:t>No</a:t>
                      </a:r>
                      <a:endParaRPr lang="nl-NL" sz="1000" dirty="0">
                        <a:solidFill>
                          <a:srgbClr val="00B05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522220478"/>
                  </a:ext>
                </a:extLst>
              </a:tr>
              <a:tr h="463154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B0F0"/>
                          </a:solidFill>
                        </a:rPr>
                        <a:t>? todo</a:t>
                      </a:r>
                      <a:endParaRPr lang="nl-NL" sz="1000" dirty="0">
                        <a:solidFill>
                          <a:srgbClr val="00B0F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rgbClr val="00B0F0"/>
                          </a:solidFill>
                        </a:rPr>
                        <a:t>? todo</a:t>
                      </a:r>
                      <a:endParaRPr lang="nl-NL" sz="1000" dirty="0">
                        <a:solidFill>
                          <a:srgbClr val="00B0F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075506753"/>
                  </a:ext>
                </a:extLst>
              </a:tr>
            </a:tbl>
          </a:graphicData>
        </a:graphic>
      </p:graphicFrame>
      <p:sp>
        <p:nvSpPr>
          <p:cNvPr id="65" name="Rectangle: Rounded Corners 64">
            <a:extLst>
              <a:ext uri="{FF2B5EF4-FFF2-40B4-BE49-F238E27FC236}">
                <a16:creationId xmlns="" xmlns:a16="http://schemas.microsoft.com/office/drawing/2014/main" id="{7354A2A6-2258-4DBB-B9F1-9424A38F2102}"/>
              </a:ext>
            </a:extLst>
          </p:cNvPr>
          <p:cNvSpPr/>
          <p:nvPr/>
        </p:nvSpPr>
        <p:spPr>
          <a:xfrm>
            <a:off x="1206273" y="2574171"/>
            <a:ext cx="5236253" cy="369332"/>
          </a:xfrm>
          <a:prstGeom prst="roundRect">
            <a:avLst/>
          </a:prstGeom>
          <a:noFill/>
          <a:ln w="9525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8157D08B-7E39-431C-B136-9E5493155D6E}"/>
              </a:ext>
            </a:extLst>
          </p:cNvPr>
          <p:cNvSpPr txBox="1"/>
          <p:nvPr/>
        </p:nvSpPr>
        <p:spPr>
          <a:xfrm>
            <a:off x="2597912" y="2660902"/>
            <a:ext cx="4924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00B0F0"/>
                </a:solidFill>
              </a:rPr>
              <a:t>Default</a:t>
            </a:r>
            <a:endParaRPr lang="nl-NL" sz="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1996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/>
        </p:nvSpPr>
        <p:spPr>
          <a:xfrm>
            <a:off x="4958994" y="1910743"/>
            <a:ext cx="94180" cy="37011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6014663" y="3552896"/>
            <a:ext cx="94180" cy="37011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2885925" y="1202073"/>
            <a:ext cx="1864" cy="303006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3923016" y="2844229"/>
            <a:ext cx="1037690" cy="10787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5998396" y="2844229"/>
            <a:ext cx="1037690" cy="10787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4960706" y="2844227"/>
            <a:ext cx="1037690" cy="10787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2885326" y="1202075"/>
            <a:ext cx="1037690" cy="10787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 flipV="1">
            <a:off x="7032661" y="2844226"/>
            <a:ext cx="1037690" cy="10787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4960706" y="1202075"/>
            <a:ext cx="1037690" cy="10787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 flipV="1">
            <a:off x="3923016" y="1202073"/>
            <a:ext cx="1037690" cy="10787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7036086" y="1202075"/>
            <a:ext cx="1037690" cy="10787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 flipV="1">
            <a:off x="5998396" y="1202073"/>
            <a:ext cx="1037690" cy="10787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4F2200B8-0477-4683-8FAC-C075CDD3238D}"/>
              </a:ext>
            </a:extLst>
          </p:cNvPr>
          <p:cNvSpPr txBox="1"/>
          <p:nvPr/>
        </p:nvSpPr>
        <p:spPr>
          <a:xfrm>
            <a:off x="1989751" y="1633744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TIM8</a:t>
            </a:r>
            <a:endParaRPr lang="nl-NL" sz="1200" b="1" dirty="0"/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4F2200B8-0477-4683-8FAC-C075CDD3238D}"/>
              </a:ext>
            </a:extLst>
          </p:cNvPr>
          <p:cNvSpPr txBox="1"/>
          <p:nvPr/>
        </p:nvSpPr>
        <p:spPr>
          <a:xfrm>
            <a:off x="2018428" y="3215812"/>
            <a:ext cx="5164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TIM1</a:t>
            </a:r>
            <a:endParaRPr lang="nl-NL" sz="12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4972693" y="1347374"/>
            <a:ext cx="6447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ADC_M1</a:t>
            </a:r>
            <a:endParaRPr lang="en-US" sz="1000" dirty="0"/>
          </a:p>
        </p:txBody>
      </p:sp>
      <p:sp>
        <p:nvSpPr>
          <p:cNvPr id="47" name="TextBox 46"/>
          <p:cNvSpPr txBox="1"/>
          <p:nvPr/>
        </p:nvSpPr>
        <p:spPr>
          <a:xfrm>
            <a:off x="6014663" y="3075452"/>
            <a:ext cx="64472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ADC_M2</a:t>
            </a:r>
            <a:endParaRPr lang="en-US" sz="1000" dirty="0"/>
          </a:p>
        </p:txBody>
      </p:sp>
      <p:cxnSp>
        <p:nvCxnSpPr>
          <p:cNvPr id="50" name="Straight Arrow Connector 49"/>
          <p:cNvCxnSpPr>
            <a:stCxn id="46" idx="2"/>
            <a:endCxn id="44" idx="0"/>
          </p:cNvCxnSpPr>
          <p:nvPr/>
        </p:nvCxnSpPr>
        <p:spPr>
          <a:xfrm flipH="1">
            <a:off x="5006084" y="1593595"/>
            <a:ext cx="288973" cy="3171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47" idx="2"/>
            <a:endCxn id="45" idx="0"/>
          </p:cNvCxnSpPr>
          <p:nvPr/>
        </p:nvCxnSpPr>
        <p:spPr>
          <a:xfrm flipH="1">
            <a:off x="6061753" y="3321673"/>
            <a:ext cx="275274" cy="2312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5053174" y="1910740"/>
            <a:ext cx="745076" cy="367258"/>
          </a:xfrm>
          <a:prstGeom prst="rect">
            <a:avLst/>
          </a:prstGeom>
          <a:solidFill>
            <a:srgbClr val="65D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>
                <a:solidFill>
                  <a:schemeClr val="tx1"/>
                </a:solidFill>
              </a:rPr>
              <a:t>Interrupt Mot 1</a:t>
            </a:r>
            <a:endParaRPr lang="en-US" sz="1000" b="1" dirty="0">
              <a:solidFill>
                <a:schemeClr val="tx1"/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6108928" y="3560516"/>
            <a:ext cx="805666" cy="367258"/>
          </a:xfrm>
          <a:prstGeom prst="rect">
            <a:avLst/>
          </a:prstGeom>
          <a:solidFill>
            <a:srgbClr val="65D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 smtClean="0">
                <a:solidFill>
                  <a:schemeClr val="tx1"/>
                </a:solidFill>
              </a:rPr>
              <a:t>Interrupt Mot 2</a:t>
            </a:r>
            <a:endParaRPr lang="en-US" sz="1000" b="1" dirty="0">
              <a:solidFill>
                <a:schemeClr val="tx1"/>
              </a:solidFill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 flipV="1">
            <a:off x="3923170" y="1109610"/>
            <a:ext cx="1864" cy="303006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V="1">
            <a:off x="4953202" y="1202073"/>
            <a:ext cx="1864" cy="303006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6006046" y="1109610"/>
            <a:ext cx="1864" cy="303006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7030797" y="1109610"/>
            <a:ext cx="1864" cy="303006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ight Arrow 65"/>
          <p:cNvSpPr/>
          <p:nvPr/>
        </p:nvSpPr>
        <p:spPr>
          <a:xfrm>
            <a:off x="2885326" y="2830952"/>
            <a:ext cx="1037690" cy="398927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1137A5E2-A1F2-4E35-806B-118FDB14DA73}"/>
              </a:ext>
            </a:extLst>
          </p:cNvPr>
          <p:cNvSpPr/>
          <p:nvPr/>
        </p:nvSpPr>
        <p:spPr>
          <a:xfrm>
            <a:off x="3181724" y="3536873"/>
            <a:ext cx="195521" cy="241459"/>
          </a:xfrm>
          <a:prstGeom prst="rect">
            <a:avLst/>
          </a:prstGeom>
          <a:ln w="127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tx1"/>
                </a:solidFill>
              </a:rPr>
              <a:t>DC</a:t>
            </a:r>
          </a:p>
          <a:p>
            <a:pPr algn="ctr"/>
            <a:r>
              <a:rPr lang="en-US" sz="600" b="1" dirty="0">
                <a:solidFill>
                  <a:schemeClr val="tx1"/>
                </a:solidFill>
              </a:rPr>
              <a:t>Link</a:t>
            </a:r>
            <a:endParaRPr lang="nl-NL" sz="600" b="1" dirty="0">
              <a:solidFill>
                <a:schemeClr val="tx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695B58C3-5617-49CA-ABF7-0D7258261881}"/>
              </a:ext>
            </a:extLst>
          </p:cNvPr>
          <p:cNvSpPr/>
          <p:nvPr/>
        </p:nvSpPr>
        <p:spPr>
          <a:xfrm>
            <a:off x="3381523" y="3536872"/>
            <a:ext cx="209474" cy="241459"/>
          </a:xfrm>
          <a:prstGeom prst="rect">
            <a:avLst/>
          </a:prstGeom>
          <a:solidFill>
            <a:srgbClr val="99CCFF"/>
          </a:solidFill>
          <a:ln w="12700">
            <a:solidFill>
              <a:srgbClr val="0070C0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tx1"/>
                </a:solidFill>
              </a:rPr>
              <a:t>M1</a:t>
            </a:r>
            <a:endParaRPr lang="nl-NL" sz="600" b="1" dirty="0">
              <a:solidFill>
                <a:schemeClr val="tx1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="" xmlns:a16="http://schemas.microsoft.com/office/drawing/2014/main" id="{734AD712-64D4-44DB-8CAF-44B9853B1954}"/>
              </a:ext>
            </a:extLst>
          </p:cNvPr>
          <p:cNvSpPr/>
          <p:nvPr/>
        </p:nvSpPr>
        <p:spPr>
          <a:xfrm>
            <a:off x="3590998" y="3536873"/>
            <a:ext cx="210052" cy="241459"/>
          </a:xfrm>
          <a:prstGeom prst="rect">
            <a:avLst/>
          </a:prstGeom>
          <a:solidFill>
            <a:srgbClr val="99CCFF"/>
          </a:solidFill>
          <a:ln w="12700">
            <a:solidFill>
              <a:srgbClr val="0070C0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>
                <a:solidFill>
                  <a:schemeClr val="tx1"/>
                </a:solidFill>
              </a:rPr>
              <a:t>M2</a:t>
            </a:r>
            <a:endParaRPr lang="nl-NL" sz="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760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>
          <a:xfrm flipV="1">
            <a:off x="2790527" y="1202073"/>
            <a:ext cx="1864" cy="303006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3110559" y="2880360"/>
            <a:ext cx="2206518" cy="105641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4F2200B8-0477-4683-8FAC-C075CDD3238D}"/>
              </a:ext>
            </a:extLst>
          </p:cNvPr>
          <p:cNvSpPr txBox="1"/>
          <p:nvPr/>
        </p:nvSpPr>
        <p:spPr>
          <a:xfrm>
            <a:off x="1849474" y="1612816"/>
            <a:ext cx="9220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TIM8 - LEFT</a:t>
            </a:r>
            <a:endParaRPr lang="nl-NL" sz="1200" b="1" dirty="0"/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4F2200B8-0477-4683-8FAC-C075CDD3238D}"/>
              </a:ext>
            </a:extLst>
          </p:cNvPr>
          <p:cNvSpPr txBox="1"/>
          <p:nvPr/>
        </p:nvSpPr>
        <p:spPr>
          <a:xfrm>
            <a:off x="1706710" y="3249094"/>
            <a:ext cx="1024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TIM1 - RIGHT</a:t>
            </a:r>
            <a:endParaRPr lang="nl-NL" sz="1200" b="1" dirty="0"/>
          </a:p>
        </p:txBody>
      </p:sp>
      <p:sp>
        <p:nvSpPr>
          <p:cNvPr id="58" name="Rectangle 57"/>
          <p:cNvSpPr/>
          <p:nvPr/>
        </p:nvSpPr>
        <p:spPr>
          <a:xfrm>
            <a:off x="6390545" y="2441360"/>
            <a:ext cx="1168258" cy="256270"/>
          </a:xfrm>
          <a:prstGeom prst="rect">
            <a:avLst/>
          </a:prstGeom>
          <a:solidFill>
            <a:srgbClr val="65D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 smtClean="0">
                <a:solidFill>
                  <a:schemeClr val="tx1"/>
                </a:solidFill>
              </a:rPr>
              <a:t>FOC Mot 1 / </a:t>
            </a:r>
            <a:r>
              <a:rPr lang="en-US" sz="800" b="1" dirty="0" smtClean="0">
                <a:solidFill>
                  <a:schemeClr val="tx1"/>
                </a:solidFill>
              </a:rPr>
              <a:t>FOC Mot 2</a:t>
            </a:r>
            <a:endParaRPr lang="en-US" sz="800" b="1" dirty="0">
              <a:solidFill>
                <a:schemeClr val="tx1"/>
              </a:solidFill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 flipV="1">
            <a:off x="4987695" y="1282089"/>
            <a:ext cx="1864" cy="303006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V="1">
            <a:off x="5308659" y="1270295"/>
            <a:ext cx="1864" cy="303006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ight Arrow 65"/>
          <p:cNvSpPr/>
          <p:nvPr/>
        </p:nvSpPr>
        <p:spPr>
          <a:xfrm>
            <a:off x="2803895" y="3050889"/>
            <a:ext cx="300110" cy="205608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1137A5E2-A1F2-4E35-806B-118FDB14DA73}"/>
              </a:ext>
            </a:extLst>
          </p:cNvPr>
          <p:cNvSpPr/>
          <p:nvPr/>
        </p:nvSpPr>
        <p:spPr>
          <a:xfrm>
            <a:off x="4994029" y="2449659"/>
            <a:ext cx="306546" cy="241674"/>
          </a:xfrm>
          <a:prstGeom prst="rect">
            <a:avLst/>
          </a:prstGeom>
          <a:ln w="127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 smtClean="0">
                <a:solidFill>
                  <a:schemeClr val="tx1"/>
                </a:solidFill>
              </a:rPr>
              <a:t>DC Link</a:t>
            </a:r>
          </a:p>
          <a:p>
            <a:pPr algn="ctr"/>
            <a:r>
              <a:rPr lang="nl-NL" sz="600" b="1" dirty="0" smtClean="0">
                <a:solidFill>
                  <a:schemeClr val="tx1"/>
                </a:solidFill>
              </a:rPr>
              <a:t>RIGHT</a:t>
            </a:r>
            <a:endParaRPr lang="en-US" sz="600" b="1" dirty="0" smtClean="0">
              <a:solidFill>
                <a:schemeClr val="tx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695B58C3-5617-49CA-ABF7-0D7258261881}"/>
              </a:ext>
            </a:extLst>
          </p:cNvPr>
          <p:cNvSpPr/>
          <p:nvPr/>
        </p:nvSpPr>
        <p:spPr>
          <a:xfrm>
            <a:off x="5729744" y="2449659"/>
            <a:ext cx="411616" cy="241673"/>
          </a:xfrm>
          <a:prstGeom prst="rect">
            <a:avLst/>
          </a:prstGeom>
          <a:solidFill>
            <a:srgbClr val="99CCFF"/>
          </a:solidFill>
          <a:ln w="12700">
            <a:solidFill>
              <a:srgbClr val="0070C0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 smtClean="0">
                <a:solidFill>
                  <a:schemeClr val="tx1"/>
                </a:solidFill>
              </a:rPr>
              <a:t>M_RIGHT</a:t>
            </a:r>
            <a:endParaRPr lang="nl-NL" sz="600" b="1" dirty="0">
              <a:solidFill>
                <a:schemeClr val="tx1"/>
              </a:solidFill>
            </a:endParaRPr>
          </a:p>
          <a:p>
            <a:pPr algn="ctr"/>
            <a:r>
              <a:rPr lang="nl-NL" sz="600" b="1" dirty="0" err="1" smtClean="0">
                <a:solidFill>
                  <a:schemeClr val="tx1"/>
                </a:solidFill>
              </a:rPr>
              <a:t>Pha_B</a:t>
            </a:r>
            <a:endParaRPr lang="en-US" sz="600" b="1" dirty="0" smtClean="0">
              <a:solidFill>
                <a:schemeClr val="tx1"/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3116768" y="1202073"/>
            <a:ext cx="1864" cy="303006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1137A5E2-A1F2-4E35-806B-118FDB14DA73}"/>
              </a:ext>
            </a:extLst>
          </p:cNvPr>
          <p:cNvSpPr/>
          <p:nvPr/>
        </p:nvSpPr>
        <p:spPr>
          <a:xfrm>
            <a:off x="6152654" y="2449659"/>
            <a:ext cx="247175" cy="241459"/>
          </a:xfrm>
          <a:prstGeom prst="rect">
            <a:avLst/>
          </a:prstGeom>
          <a:ln w="127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 smtClean="0">
                <a:solidFill>
                  <a:schemeClr val="tx1"/>
                </a:solidFill>
              </a:rPr>
              <a:t>Rest</a:t>
            </a:r>
            <a:endParaRPr lang="nl-NL" sz="600" b="1" dirty="0">
              <a:solidFill>
                <a:schemeClr val="tx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467244" y="2452731"/>
            <a:ext cx="5004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ADC 1</a:t>
            </a:r>
            <a:endParaRPr lang="en-US" sz="1000" dirty="0"/>
          </a:p>
        </p:txBody>
      </p:sp>
      <p:sp>
        <p:nvSpPr>
          <p:cNvPr id="54" name="Rectangle 53">
            <a:extLst>
              <a:ext uri="{FF2B5EF4-FFF2-40B4-BE49-F238E27FC236}">
                <a16:creationId xmlns="" xmlns:a16="http://schemas.microsoft.com/office/drawing/2014/main" id="{1137A5E2-A1F2-4E35-806B-118FDB14DA73}"/>
              </a:ext>
            </a:extLst>
          </p:cNvPr>
          <p:cNvSpPr/>
          <p:nvPr/>
        </p:nvSpPr>
        <p:spPr>
          <a:xfrm>
            <a:off x="5000045" y="3529231"/>
            <a:ext cx="306546" cy="241459"/>
          </a:xfrm>
          <a:prstGeom prst="rect">
            <a:avLst/>
          </a:prstGeom>
          <a:ln w="127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 smtClean="0">
                <a:solidFill>
                  <a:schemeClr val="tx1"/>
                </a:solidFill>
              </a:rPr>
              <a:t>DC Link</a:t>
            </a:r>
          </a:p>
          <a:p>
            <a:pPr algn="ctr"/>
            <a:r>
              <a:rPr lang="en-US" sz="600" b="1" dirty="0" smtClean="0">
                <a:solidFill>
                  <a:schemeClr val="tx1"/>
                </a:solidFill>
              </a:rPr>
              <a:t>LEFT</a:t>
            </a:r>
            <a:endParaRPr lang="en-US" sz="600" b="1" dirty="0" smtClean="0">
              <a:solidFill>
                <a:schemeClr val="tx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458729" y="3529231"/>
            <a:ext cx="5004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ADC 2</a:t>
            </a:r>
            <a:endParaRPr lang="en-US" sz="1000" dirty="0"/>
          </a:p>
        </p:txBody>
      </p:sp>
      <p:sp>
        <p:nvSpPr>
          <p:cNvPr id="56" name="Rectangle 55">
            <a:extLst>
              <a:ext uri="{FF2B5EF4-FFF2-40B4-BE49-F238E27FC236}">
                <a16:creationId xmlns="" xmlns:a16="http://schemas.microsoft.com/office/drawing/2014/main" id="{695B58C3-5617-49CA-ABF7-0D7258261881}"/>
              </a:ext>
            </a:extLst>
          </p:cNvPr>
          <p:cNvSpPr/>
          <p:nvPr/>
        </p:nvSpPr>
        <p:spPr>
          <a:xfrm>
            <a:off x="5729744" y="3530553"/>
            <a:ext cx="411616" cy="241459"/>
          </a:xfrm>
          <a:prstGeom prst="rect">
            <a:avLst/>
          </a:prstGeom>
          <a:solidFill>
            <a:srgbClr val="99CCFF"/>
          </a:solidFill>
          <a:ln w="12700">
            <a:solidFill>
              <a:srgbClr val="0070C0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 smtClean="0">
                <a:solidFill>
                  <a:schemeClr val="tx1"/>
                </a:solidFill>
              </a:rPr>
              <a:t>M_RIGHT</a:t>
            </a:r>
            <a:endParaRPr lang="nl-NL" sz="600" b="1" dirty="0">
              <a:solidFill>
                <a:schemeClr val="tx1"/>
              </a:solidFill>
            </a:endParaRPr>
          </a:p>
          <a:p>
            <a:pPr algn="ctr"/>
            <a:r>
              <a:rPr lang="nl-NL" sz="600" b="1" dirty="0" err="1" smtClean="0">
                <a:solidFill>
                  <a:schemeClr val="tx1"/>
                </a:solidFill>
              </a:rPr>
              <a:t>Pha_C</a:t>
            </a:r>
            <a:endParaRPr lang="en-US" sz="600" b="1" dirty="0" smtClean="0">
              <a:solidFill>
                <a:schemeClr val="tx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="" xmlns:a16="http://schemas.microsoft.com/office/drawing/2014/main" id="{695B58C3-5617-49CA-ABF7-0D7258261881}"/>
              </a:ext>
            </a:extLst>
          </p:cNvPr>
          <p:cNvSpPr/>
          <p:nvPr/>
        </p:nvSpPr>
        <p:spPr>
          <a:xfrm>
            <a:off x="5310024" y="2449659"/>
            <a:ext cx="411616" cy="240701"/>
          </a:xfrm>
          <a:prstGeom prst="rect">
            <a:avLst/>
          </a:prstGeom>
          <a:solidFill>
            <a:srgbClr val="99CCFF"/>
          </a:solidFill>
          <a:ln w="12700">
            <a:solidFill>
              <a:srgbClr val="0070C0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 smtClean="0">
                <a:solidFill>
                  <a:schemeClr val="tx1"/>
                </a:solidFill>
              </a:rPr>
              <a:t>M_LEFT</a:t>
            </a:r>
            <a:endParaRPr lang="nl-NL" sz="600" b="1" dirty="0">
              <a:solidFill>
                <a:schemeClr val="tx1"/>
              </a:solidFill>
            </a:endParaRPr>
          </a:p>
          <a:p>
            <a:pPr algn="ctr"/>
            <a:r>
              <a:rPr lang="nl-NL" sz="600" b="1" dirty="0" err="1" smtClean="0">
                <a:solidFill>
                  <a:schemeClr val="tx1"/>
                </a:solidFill>
              </a:rPr>
              <a:t>Pha_A</a:t>
            </a:r>
            <a:endParaRPr lang="en-US" sz="600" b="1" dirty="0" smtClean="0">
              <a:solidFill>
                <a:schemeClr val="tx1"/>
              </a:solidFill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="" xmlns:a16="http://schemas.microsoft.com/office/drawing/2014/main" id="{695B58C3-5617-49CA-ABF7-0D7258261881}"/>
              </a:ext>
            </a:extLst>
          </p:cNvPr>
          <p:cNvSpPr/>
          <p:nvPr/>
        </p:nvSpPr>
        <p:spPr>
          <a:xfrm>
            <a:off x="5310024" y="3528472"/>
            <a:ext cx="411616" cy="241459"/>
          </a:xfrm>
          <a:prstGeom prst="rect">
            <a:avLst/>
          </a:prstGeom>
          <a:solidFill>
            <a:srgbClr val="99CCFF"/>
          </a:solidFill>
          <a:ln w="12700">
            <a:solidFill>
              <a:srgbClr val="0070C0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 smtClean="0">
                <a:solidFill>
                  <a:schemeClr val="tx1"/>
                </a:solidFill>
              </a:rPr>
              <a:t>M_LEFT</a:t>
            </a:r>
            <a:endParaRPr lang="nl-NL" sz="600" b="1" dirty="0">
              <a:solidFill>
                <a:schemeClr val="tx1"/>
              </a:solidFill>
            </a:endParaRPr>
          </a:p>
          <a:p>
            <a:pPr algn="ctr"/>
            <a:r>
              <a:rPr lang="nl-NL" sz="600" b="1" dirty="0" err="1" smtClean="0">
                <a:solidFill>
                  <a:schemeClr val="tx1"/>
                </a:solidFill>
              </a:rPr>
              <a:t>Pha_B</a:t>
            </a:r>
            <a:endParaRPr lang="en-US" sz="600" b="1" dirty="0" smtClean="0">
              <a:solidFill>
                <a:schemeClr val="tx1"/>
              </a:solidFill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="" xmlns:a16="http://schemas.microsoft.com/office/drawing/2014/main" id="{1137A5E2-A1F2-4E35-806B-118FDB14DA73}"/>
              </a:ext>
            </a:extLst>
          </p:cNvPr>
          <p:cNvSpPr/>
          <p:nvPr/>
        </p:nvSpPr>
        <p:spPr>
          <a:xfrm>
            <a:off x="6147914" y="3529229"/>
            <a:ext cx="247175" cy="241459"/>
          </a:xfrm>
          <a:prstGeom prst="rect">
            <a:avLst/>
          </a:prstGeom>
          <a:ln w="127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sz="600" b="1" dirty="0" smtClean="0">
                <a:solidFill>
                  <a:schemeClr val="tx1"/>
                </a:solidFill>
              </a:rPr>
              <a:t>Rest</a:t>
            </a:r>
            <a:endParaRPr lang="nl-NL" sz="600" b="1" dirty="0">
              <a:solidFill>
                <a:schemeClr val="tx1"/>
              </a:solidFill>
            </a:endParaRPr>
          </a:p>
        </p:txBody>
      </p:sp>
      <p:cxnSp>
        <p:nvCxnSpPr>
          <p:cNvPr id="67" name="Straight Connector 66"/>
          <p:cNvCxnSpPr/>
          <p:nvPr/>
        </p:nvCxnSpPr>
        <p:spPr>
          <a:xfrm>
            <a:off x="5291830" y="2880360"/>
            <a:ext cx="2206518" cy="105641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2786431" y="1361609"/>
            <a:ext cx="2206518" cy="105641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4967702" y="1361609"/>
            <a:ext cx="2206518" cy="105641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Up-Down Arrow 7"/>
          <p:cNvSpPr/>
          <p:nvPr/>
        </p:nvSpPr>
        <p:spPr>
          <a:xfrm>
            <a:off x="5081170" y="2751375"/>
            <a:ext cx="151230" cy="715725"/>
          </a:xfrm>
          <a:prstGeom prst="up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6887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167</Words>
  <Application>Microsoft Office PowerPoint</Application>
  <PresentationFormat>Widescreen</PresentationFormat>
  <Paragraphs>71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Emanuel Feru</dc:creator>
  <cp:lastModifiedBy>Feru, E.</cp:lastModifiedBy>
  <cp:revision>19</cp:revision>
  <dcterms:created xsi:type="dcterms:W3CDTF">2019-07-11T06:45:52Z</dcterms:created>
  <dcterms:modified xsi:type="dcterms:W3CDTF">2019-07-15T20:50:07Z</dcterms:modified>
</cp:coreProperties>
</file>